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49" r:id="rId2"/>
  </p:sldMasterIdLst>
  <p:notesMasterIdLst>
    <p:notesMasterId r:id="rId40"/>
  </p:notesMasterIdLst>
  <p:handoutMasterIdLst>
    <p:handoutMasterId r:id="rId41"/>
  </p:handoutMasterIdLst>
  <p:sldIdLst>
    <p:sldId id="290" r:id="rId3"/>
    <p:sldId id="282" r:id="rId4"/>
    <p:sldId id="259" r:id="rId5"/>
    <p:sldId id="261" r:id="rId6"/>
    <p:sldId id="323" r:id="rId7"/>
    <p:sldId id="324" r:id="rId8"/>
    <p:sldId id="339" r:id="rId9"/>
    <p:sldId id="330" r:id="rId10"/>
    <p:sldId id="331" r:id="rId11"/>
    <p:sldId id="336" r:id="rId12"/>
    <p:sldId id="285" r:id="rId13"/>
    <p:sldId id="268" r:id="rId14"/>
    <p:sldId id="325" r:id="rId15"/>
    <p:sldId id="326" r:id="rId16"/>
    <p:sldId id="327" r:id="rId17"/>
    <p:sldId id="328" r:id="rId18"/>
    <p:sldId id="329" r:id="rId19"/>
    <p:sldId id="340" r:id="rId20"/>
    <p:sldId id="358" r:id="rId21"/>
    <p:sldId id="359" r:id="rId22"/>
    <p:sldId id="360" r:id="rId23"/>
    <p:sldId id="357" r:id="rId24"/>
    <p:sldId id="361" r:id="rId25"/>
    <p:sldId id="356" r:id="rId26"/>
    <p:sldId id="334" r:id="rId27"/>
    <p:sldId id="266" r:id="rId28"/>
    <p:sldId id="346" r:id="rId29"/>
    <p:sldId id="344" r:id="rId30"/>
    <p:sldId id="345" r:id="rId31"/>
    <p:sldId id="343" r:id="rId32"/>
    <p:sldId id="349" r:id="rId33"/>
    <p:sldId id="350" r:id="rId34"/>
    <p:sldId id="351" r:id="rId35"/>
    <p:sldId id="352" r:id="rId36"/>
    <p:sldId id="353" r:id="rId37"/>
    <p:sldId id="354" r:id="rId38"/>
    <p:sldId id="355" r:id="rId39"/>
  </p:sldIdLst>
  <p:sldSz cx="9144000" cy="5143500" type="screen16x9"/>
  <p:notesSz cx="6858000" cy="9144000"/>
  <p:custDataLst>
    <p:tags r:id="rId42"/>
  </p:custDataLst>
  <p:defaultTex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5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D006C"/>
    <a:srgbClr val="219CDC"/>
    <a:srgbClr val="0569C8"/>
    <a:srgbClr val="96BF0D"/>
    <a:srgbClr val="17428C"/>
    <a:srgbClr val="A7A8A8"/>
    <a:srgbClr val="EF640E"/>
    <a:srgbClr val="C4D82E"/>
    <a:srgbClr val="CE14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96720" autoAdjust="0"/>
  </p:normalViewPr>
  <p:slideViewPr>
    <p:cSldViewPr snapToGrid="0">
      <p:cViewPr varScale="1">
        <p:scale>
          <a:sx n="139" d="100"/>
          <a:sy n="139" d="100"/>
        </p:scale>
        <p:origin x="1338" y="114"/>
      </p:cViewPr>
      <p:guideLst>
        <p:guide orient="horz" pos="1620"/>
        <p:guide pos="2857"/>
      </p:guideLst>
    </p:cSldViewPr>
  </p:slideViewPr>
  <p:outlineViewPr>
    <p:cViewPr>
      <p:scale>
        <a:sx n="33" d="100"/>
        <a:sy n="33" d="100"/>
      </p:scale>
      <p:origin x="0" y="-1152"/>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1" d="100"/>
          <a:sy n="81" d="100"/>
        </p:scale>
        <p:origin x="338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E3D6DB-BD7A-4C41-A9B1-0D1F935BBF27}" type="datetimeFigureOut">
              <a:rPr lang="en-GB" smtClean="0"/>
              <a:t>14/11/2019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EEEE4A-4C15-4642-BD33-534D621758BA}" type="slidenum">
              <a:rPr lang="en-GB" smtClean="0"/>
              <a:t>‹N°›</a:t>
            </a:fld>
            <a:endParaRPr lang="en-GB"/>
          </a:p>
        </p:txBody>
      </p:sp>
    </p:spTree>
    <p:extLst>
      <p:ext uri="{BB962C8B-B14F-4D97-AF65-F5344CB8AC3E}">
        <p14:creationId xmlns:p14="http://schemas.microsoft.com/office/powerpoint/2010/main" val="14509228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9608C3-A79A-4355-BC3B-EA2B86C5C82E}" type="datetimeFigureOut">
              <a:rPr lang="fr-FR" smtClean="0"/>
              <a:t>14/11/2019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703F2F-7FC8-463A-8733-490258586A88}" type="slidenum">
              <a:rPr lang="fr-FR" smtClean="0"/>
              <a:t>‹N°›</a:t>
            </a:fld>
            <a:endParaRPr lang="fr-FR"/>
          </a:p>
        </p:txBody>
      </p:sp>
    </p:spTree>
    <p:extLst>
      <p:ext uri="{BB962C8B-B14F-4D97-AF65-F5344CB8AC3E}">
        <p14:creationId xmlns:p14="http://schemas.microsoft.com/office/powerpoint/2010/main" val="3439780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1703F2F-7FC8-463A-8733-490258586A88}" type="slidenum">
              <a:rPr lang="fr-FR" smtClean="0"/>
              <a:t>3</a:t>
            </a:fld>
            <a:endParaRPr lang="fr-FR"/>
          </a:p>
        </p:txBody>
      </p:sp>
    </p:spTree>
    <p:extLst>
      <p:ext uri="{BB962C8B-B14F-4D97-AF65-F5344CB8AC3E}">
        <p14:creationId xmlns:p14="http://schemas.microsoft.com/office/powerpoint/2010/main" val="1593637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11703F2F-7FC8-463A-8733-490258586A8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453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1703F2F-7FC8-463A-8733-490258586A88}" type="slidenum">
              <a:rPr lang="fr-FR" smtClean="0"/>
              <a:t>4</a:t>
            </a:fld>
            <a:endParaRPr lang="fr-FR"/>
          </a:p>
        </p:txBody>
      </p:sp>
    </p:spTree>
    <p:extLst>
      <p:ext uri="{BB962C8B-B14F-4D97-AF65-F5344CB8AC3E}">
        <p14:creationId xmlns:p14="http://schemas.microsoft.com/office/powerpoint/2010/main" val="3243604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1703F2F-7FC8-463A-8733-490258586A88}" type="slidenum">
              <a:rPr lang="fr-FR" smtClean="0"/>
              <a:t>12</a:t>
            </a:fld>
            <a:endParaRPr lang="fr-FR"/>
          </a:p>
        </p:txBody>
      </p:sp>
    </p:spTree>
    <p:extLst>
      <p:ext uri="{BB962C8B-B14F-4D97-AF65-F5344CB8AC3E}">
        <p14:creationId xmlns:p14="http://schemas.microsoft.com/office/powerpoint/2010/main" val="986162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1703F2F-7FC8-463A-8733-490258586A88}" type="slidenum">
              <a:rPr lang="fr-FR" smtClean="0"/>
              <a:t>26</a:t>
            </a:fld>
            <a:endParaRPr lang="fr-FR"/>
          </a:p>
        </p:txBody>
      </p:sp>
    </p:spTree>
    <p:extLst>
      <p:ext uri="{BB962C8B-B14F-4D97-AF65-F5344CB8AC3E}">
        <p14:creationId xmlns:p14="http://schemas.microsoft.com/office/powerpoint/2010/main" val="1483778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11703F2F-7FC8-463A-8733-490258586A8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246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11703F2F-7FC8-463A-8733-490258586A8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760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11703F2F-7FC8-463A-8733-490258586A8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453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11703F2F-7FC8-463A-8733-490258586A8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870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11703F2F-7FC8-463A-8733-490258586A8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9831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initial slide - BLUE">
    <p:spTree>
      <p:nvGrpSpPr>
        <p:cNvPr id="1" name=""/>
        <p:cNvGrpSpPr/>
        <p:nvPr/>
      </p:nvGrpSpPr>
      <p:grpSpPr>
        <a:xfrm>
          <a:off x="0" y="0"/>
          <a:ext cx="0" cy="0"/>
          <a:chOff x="0" y="0"/>
          <a:chExt cx="0" cy="0"/>
        </a:xfrm>
      </p:grpSpPr>
      <p:sp>
        <p:nvSpPr>
          <p:cNvPr id="28" name="Forme libre 27"/>
          <p:cNvSpPr>
            <a:spLocks/>
          </p:cNvSpPr>
          <p:nvPr userDrawn="1"/>
        </p:nvSpPr>
        <p:spPr bwMode="auto">
          <a:xfrm>
            <a:off x="1284" y="0"/>
            <a:ext cx="6141951" cy="3336340"/>
          </a:xfrm>
          <a:custGeom>
            <a:avLst/>
            <a:gdLst>
              <a:gd name="connsiteX0" fmla="*/ 0 w 6141951"/>
              <a:gd name="connsiteY0" fmla="*/ 0 h 3336340"/>
              <a:gd name="connsiteX1" fmla="*/ 6141951 w 6141951"/>
              <a:gd name="connsiteY1" fmla="*/ 0 h 3336340"/>
              <a:gd name="connsiteX2" fmla="*/ 6141951 w 6141951"/>
              <a:gd name="connsiteY2" fmla="*/ 3006 h 3336340"/>
              <a:gd name="connsiteX3" fmla="*/ 6141951 w 6141951"/>
              <a:gd name="connsiteY3" fmla="*/ 1460382 h 3336340"/>
              <a:gd name="connsiteX4" fmla="*/ 6141951 w 6141951"/>
              <a:gd name="connsiteY4" fmla="*/ 1846156 h 3336340"/>
              <a:gd name="connsiteX5" fmla="*/ 5880408 w 6141951"/>
              <a:gd name="connsiteY5" fmla="*/ 2104518 h 3336340"/>
              <a:gd name="connsiteX6" fmla="*/ 427484 w 6141951"/>
              <a:gd name="connsiteY6" fmla="*/ 3246791 h 3336340"/>
              <a:gd name="connsiteX7" fmla="*/ 0 w 6141951"/>
              <a:gd name="connsiteY7" fmla="*/ 3336340 h 3336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41951" h="3336340">
                <a:moveTo>
                  <a:pt x="0" y="0"/>
                </a:moveTo>
                <a:lnTo>
                  <a:pt x="6141951" y="0"/>
                </a:lnTo>
                <a:lnTo>
                  <a:pt x="6141951" y="3006"/>
                </a:lnTo>
                <a:cubicBezTo>
                  <a:pt x="6141951" y="321889"/>
                  <a:pt x="6141951" y="785719"/>
                  <a:pt x="6141951" y="1460382"/>
                </a:cubicBezTo>
                <a:cubicBezTo>
                  <a:pt x="6141951" y="1460382"/>
                  <a:pt x="6141951" y="1460382"/>
                  <a:pt x="6141951" y="1846156"/>
                </a:cubicBezTo>
                <a:cubicBezTo>
                  <a:pt x="6141951" y="1991263"/>
                  <a:pt x="6025317" y="2104518"/>
                  <a:pt x="5880408" y="2104518"/>
                </a:cubicBezTo>
                <a:cubicBezTo>
                  <a:pt x="5880408" y="2104518"/>
                  <a:pt x="5880408" y="2104518"/>
                  <a:pt x="427484" y="3246791"/>
                </a:cubicBezTo>
                <a:lnTo>
                  <a:pt x="0" y="3336340"/>
                </a:ln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fr-FR"/>
          </a:p>
        </p:txBody>
      </p:sp>
      <p:pic>
        <p:nvPicPr>
          <p:cNvPr id="5" name="Image 4">
            <a:extLst>
              <a:ext uri="{FF2B5EF4-FFF2-40B4-BE49-F238E27FC236}">
                <a16:creationId xmlns:a16="http://schemas.microsoft.com/office/drawing/2014/main" id="{CE06303C-1E93-4747-BD08-DC12EE0351B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340"/>
          <a:stretch/>
        </p:blipFill>
        <p:spPr>
          <a:xfrm>
            <a:off x="2308971" y="-985"/>
            <a:ext cx="6835030" cy="2572735"/>
          </a:xfrm>
          <a:prstGeom prst="rect">
            <a:avLst/>
          </a:prstGeom>
        </p:spPr>
      </p:pic>
      <p:sp>
        <p:nvSpPr>
          <p:cNvPr id="13" name="ZoneTexte 12"/>
          <p:cNvSpPr txBox="1"/>
          <p:nvPr userDrawn="1"/>
        </p:nvSpPr>
        <p:spPr>
          <a:xfrm>
            <a:off x="-2913196" y="494385"/>
            <a:ext cx="2730577" cy="913070"/>
          </a:xfrm>
          <a:prstGeom prst="rect">
            <a:avLst/>
          </a:prstGeom>
          <a:noFill/>
        </p:spPr>
        <p:txBody>
          <a:bodyPr wrap="square" rtlCol="0">
            <a:spAutoFit/>
          </a:bodyPr>
          <a:lstStyle/>
          <a:p>
            <a:pPr>
              <a:spcAft>
                <a:spcPts val="600"/>
              </a:spcAft>
            </a:pPr>
            <a:r>
              <a:rPr lang="en-GB" sz="900" noProof="0" dirty="0">
                <a:solidFill>
                  <a:srgbClr val="000000"/>
                </a:solidFill>
                <a:latin typeface="Arial" panose="020B0604020202020204" pitchFamily="34" charset="0"/>
                <a:cs typeface="Arial" panose="020B0604020202020204" pitchFamily="34" charset="0"/>
              </a:rPr>
              <a:t>To change the </a:t>
            </a:r>
            <a:r>
              <a:rPr lang="en-GB" sz="900" b="1" noProof="0" dirty="0">
                <a:solidFill>
                  <a:srgbClr val="000000"/>
                </a:solidFill>
                <a:latin typeface="Arial" panose="020B0604020202020204" pitchFamily="34" charset="0"/>
                <a:cs typeface="Arial" panose="020B0604020202020204" pitchFamily="34" charset="0"/>
              </a:rPr>
              <a:t>background</a:t>
            </a:r>
            <a:r>
              <a:rPr lang="en-GB" sz="900" b="1" baseline="0" noProof="0" dirty="0">
                <a:solidFill>
                  <a:srgbClr val="000000"/>
                </a:solidFill>
                <a:latin typeface="Arial" panose="020B0604020202020204" pitchFamily="34" charset="0"/>
                <a:cs typeface="Arial" panose="020B0604020202020204" pitchFamily="34" charset="0"/>
              </a:rPr>
              <a:t> i</a:t>
            </a:r>
            <a:r>
              <a:rPr lang="en-GB" sz="900" b="1" noProof="0" dirty="0">
                <a:solidFill>
                  <a:srgbClr val="000000"/>
                </a:solidFill>
                <a:latin typeface="Arial" panose="020B0604020202020204" pitchFamily="34" charset="0"/>
                <a:cs typeface="Arial" panose="020B0604020202020204" pitchFamily="34" charset="0"/>
              </a:rPr>
              <a:t>mage</a:t>
            </a:r>
            <a:r>
              <a:rPr lang="en-GB" sz="900" baseline="0" noProof="0" dirty="0">
                <a:solidFill>
                  <a:srgbClr val="000000"/>
                </a:solidFill>
                <a:latin typeface="Arial" panose="020B0604020202020204" pitchFamily="34" charset="0"/>
                <a:cs typeface="Arial" panose="020B0604020202020204" pitchFamily="34" charset="0"/>
              </a:rPr>
              <a:t>:</a:t>
            </a:r>
          </a:p>
          <a:p>
            <a:pPr marL="1343025" indent="-1762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Right click</a:t>
            </a:r>
            <a:r>
              <a:rPr lang="en-GB" sz="900" baseline="0" noProof="0" dirty="0">
                <a:solidFill>
                  <a:srgbClr val="000000"/>
                </a:solidFill>
                <a:latin typeface="Arial" panose="020B0604020202020204" pitchFamily="34" charset="0"/>
                <a:cs typeface="Arial" panose="020B0604020202020204" pitchFamily="34" charset="0"/>
              </a:rPr>
              <a:t> </a:t>
            </a:r>
            <a:br>
              <a:rPr lang="en-GB" sz="900" baseline="0" noProof="0" dirty="0">
                <a:solidFill>
                  <a:srgbClr val="000000"/>
                </a:solidFill>
                <a:latin typeface="Arial" panose="020B0604020202020204" pitchFamily="34" charset="0"/>
                <a:cs typeface="Arial" panose="020B0604020202020204" pitchFamily="34" charset="0"/>
              </a:rPr>
            </a:br>
            <a:r>
              <a:rPr lang="en-GB" sz="900" baseline="0" noProof="0" dirty="0">
                <a:solidFill>
                  <a:srgbClr val="000000"/>
                </a:solidFill>
                <a:latin typeface="Arial" panose="020B0604020202020204" pitchFamily="34" charset="0"/>
                <a:cs typeface="Arial" panose="020B0604020202020204" pitchFamily="34" charset="0"/>
              </a:rPr>
              <a:t>on the</a:t>
            </a:r>
            <a:r>
              <a:rPr lang="en-GB" sz="900" noProof="0" dirty="0">
                <a:solidFill>
                  <a:srgbClr val="000000"/>
                </a:solidFill>
                <a:latin typeface="Arial" panose="020B0604020202020204" pitchFamily="34" charset="0"/>
                <a:cs typeface="Arial" panose="020B0604020202020204" pitchFamily="34" charset="0"/>
              </a:rPr>
              <a:t> slide</a:t>
            </a:r>
            <a:endParaRPr lang="en-GB" sz="900" baseline="0" noProof="0" dirty="0">
              <a:solidFill>
                <a:srgbClr val="000000"/>
              </a:solidFill>
              <a:latin typeface="Arial" panose="020B0604020202020204" pitchFamily="34" charset="0"/>
              <a:cs typeface="Arial" panose="020B0604020202020204" pitchFamily="34" charset="0"/>
            </a:endParaRPr>
          </a:p>
          <a:p>
            <a:pPr marL="1343025" indent="-1762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Select </a:t>
            </a:r>
            <a:r>
              <a:rPr lang="en-GB" sz="900" b="1" noProof="0" dirty="0">
                <a:solidFill>
                  <a:srgbClr val="000000"/>
                </a:solidFill>
                <a:latin typeface="Arial" panose="020B0604020202020204" pitchFamily="34" charset="0"/>
                <a:cs typeface="Arial" panose="020B0604020202020204" pitchFamily="34" charset="0"/>
              </a:rPr>
              <a:t>Format Background…</a:t>
            </a:r>
          </a:p>
        </p:txBody>
      </p:sp>
      <p:grpSp>
        <p:nvGrpSpPr>
          <p:cNvPr id="14" name="Groupe 13"/>
          <p:cNvGrpSpPr/>
          <p:nvPr userDrawn="1"/>
        </p:nvGrpSpPr>
        <p:grpSpPr>
          <a:xfrm>
            <a:off x="-252536" y="581025"/>
            <a:ext cx="144016" cy="4562475"/>
            <a:chOff x="-252536" y="-197952"/>
            <a:chExt cx="144016" cy="4562475"/>
          </a:xfrm>
        </p:grpSpPr>
        <p:cxnSp>
          <p:nvCxnSpPr>
            <p:cNvPr id="15" name="Connecteur droit 14"/>
            <p:cNvCxnSpPr/>
            <p:nvPr userDrawn="1"/>
          </p:nvCxnSpPr>
          <p:spPr>
            <a:xfrm>
              <a:off x="-252536" y="-197952"/>
              <a:ext cx="0" cy="456247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userDrawn="1"/>
          </p:nvCxnSpPr>
          <p:spPr>
            <a:xfrm flipH="1">
              <a:off x="-252536" y="260648"/>
              <a:ext cx="1440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21" name="ZoneTexte 20"/>
          <p:cNvSpPr txBox="1"/>
          <p:nvPr userDrawn="1"/>
        </p:nvSpPr>
        <p:spPr>
          <a:xfrm>
            <a:off x="-2983114" y="2241059"/>
            <a:ext cx="2608963" cy="697627"/>
          </a:xfrm>
          <a:prstGeom prst="rect">
            <a:avLst/>
          </a:prstGeom>
          <a:noFill/>
        </p:spPr>
        <p:txBody>
          <a:bodyPr wrap="square" rtlCol="0">
            <a:spAutoFit/>
          </a:bodyPr>
          <a:lstStyle/>
          <a:p>
            <a:r>
              <a:rPr lang="en-GB" sz="900" noProof="0" dirty="0">
                <a:solidFill>
                  <a:srgbClr val="000000"/>
                </a:solidFill>
                <a:latin typeface="Arial" panose="020B0604020202020204" pitchFamily="34" charset="0"/>
                <a:cs typeface="Arial" panose="020B0604020202020204" pitchFamily="34" charset="0"/>
              </a:rPr>
              <a:t>… then in the new window</a:t>
            </a:r>
            <a:r>
              <a:rPr lang="en-GB" sz="900" baseline="0" noProof="0" dirty="0">
                <a:solidFill>
                  <a:srgbClr val="000000"/>
                </a:solidFill>
                <a:latin typeface="Arial" panose="020B0604020202020204" pitchFamily="34" charset="0"/>
                <a:cs typeface="Arial" panose="020B0604020202020204" pitchFamily="34" charset="0"/>
              </a:rPr>
              <a:t>:</a:t>
            </a:r>
          </a:p>
          <a:p>
            <a:pPr marL="133350" indent="-133350">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Select </a:t>
            </a:r>
            <a:r>
              <a:rPr lang="en-GB" sz="900" b="1" noProof="0" dirty="0">
                <a:solidFill>
                  <a:srgbClr val="000000"/>
                </a:solidFill>
                <a:latin typeface="Arial" panose="020B0604020202020204" pitchFamily="34" charset="0"/>
                <a:cs typeface="Arial" panose="020B0604020202020204" pitchFamily="34" charset="0"/>
              </a:rPr>
              <a:t>Picture or texture fill</a:t>
            </a:r>
            <a:endParaRPr lang="en-GB" sz="900" b="1" baseline="0" noProof="0" dirty="0">
              <a:solidFill>
                <a:srgbClr val="000000"/>
              </a:solidFill>
              <a:latin typeface="Arial" panose="020B0604020202020204" pitchFamily="34" charset="0"/>
              <a:cs typeface="Arial" panose="020B0604020202020204" pitchFamily="34" charset="0"/>
            </a:endParaRPr>
          </a:p>
          <a:p>
            <a:pPr marL="138113" indent="-1381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Click on </a:t>
            </a:r>
            <a:r>
              <a:rPr lang="en-GB" sz="900" b="1" noProof="0" dirty="0">
                <a:solidFill>
                  <a:srgbClr val="000000"/>
                </a:solidFill>
                <a:latin typeface="Arial" panose="020B0604020202020204" pitchFamily="34" charset="0"/>
                <a:cs typeface="Arial" panose="020B0604020202020204" pitchFamily="34" charset="0"/>
              </a:rPr>
              <a:t>File</a:t>
            </a:r>
            <a:r>
              <a:rPr lang="en-GB" sz="900" b="1" baseline="0" noProof="0" dirty="0">
                <a:solidFill>
                  <a:srgbClr val="000000"/>
                </a:solidFill>
                <a:latin typeface="Arial" panose="020B0604020202020204" pitchFamily="34" charset="0"/>
                <a:cs typeface="Arial" panose="020B0604020202020204" pitchFamily="34" charset="0"/>
              </a:rPr>
              <a:t> </a:t>
            </a:r>
            <a:r>
              <a:rPr lang="en-GB" sz="900" noProof="0" dirty="0">
                <a:solidFill>
                  <a:srgbClr val="000000"/>
                </a:solidFill>
                <a:latin typeface="Arial" panose="020B0604020202020204" pitchFamily="34" charset="0"/>
                <a:cs typeface="Arial" panose="020B0604020202020204" pitchFamily="34" charset="0"/>
              </a:rPr>
              <a:t>to select and insert the picture in 16:9 format</a:t>
            </a:r>
            <a:endParaRPr lang="en-GB" sz="900" b="1" baseline="30000" noProof="0" dirty="0">
              <a:solidFill>
                <a:srgbClr val="000000"/>
              </a:solidFill>
              <a:latin typeface="Arial" panose="020B0604020202020204" pitchFamily="34" charset="0"/>
              <a:cs typeface="Arial" panose="020B0604020202020204" pitchFamily="34" charset="0"/>
            </a:endParaRPr>
          </a:p>
        </p:txBody>
      </p:sp>
      <p:grpSp>
        <p:nvGrpSpPr>
          <p:cNvPr id="9" name="Groupe 8"/>
          <p:cNvGrpSpPr/>
          <p:nvPr userDrawn="1"/>
        </p:nvGrpSpPr>
        <p:grpSpPr>
          <a:xfrm>
            <a:off x="-2826511" y="801120"/>
            <a:ext cx="1036578" cy="1284997"/>
            <a:chOff x="-2826511" y="445389"/>
            <a:chExt cx="1036578" cy="1284997"/>
          </a:xfrm>
        </p:grpSpPr>
        <p:pic>
          <p:nvPicPr>
            <p:cNvPr id="4" name="Imag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96617" y="445389"/>
              <a:ext cx="1006684" cy="1262111"/>
            </a:xfrm>
            <a:prstGeom prst="rect">
              <a:avLst/>
            </a:prstGeom>
          </p:spPr>
        </p:pic>
        <p:sp>
          <p:nvSpPr>
            <p:cNvPr id="20" name="Rectangle 19"/>
            <p:cNvSpPr/>
            <p:nvPr userDrawn="1"/>
          </p:nvSpPr>
          <p:spPr>
            <a:xfrm>
              <a:off x="-2826511" y="1530361"/>
              <a:ext cx="198905" cy="20002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grpSp>
      <p:grpSp>
        <p:nvGrpSpPr>
          <p:cNvPr id="11" name="Groupe 10"/>
          <p:cNvGrpSpPr/>
          <p:nvPr userDrawn="1"/>
        </p:nvGrpSpPr>
        <p:grpSpPr>
          <a:xfrm>
            <a:off x="-2913196" y="3014162"/>
            <a:ext cx="2036896" cy="2094363"/>
            <a:chOff x="-2913196" y="3090225"/>
            <a:chExt cx="2036896" cy="2094363"/>
          </a:xfrm>
        </p:grpSpPr>
        <p:pic>
          <p:nvPicPr>
            <p:cNvPr id="24" name="Image 2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913196" y="3090225"/>
              <a:ext cx="2036896" cy="2094363"/>
            </a:xfrm>
            <a:prstGeom prst="rect">
              <a:avLst/>
            </a:prstGeom>
            <a:effectLst>
              <a:outerShdw blurRad="50800" dist="38100" dir="2700000" algn="tl" rotWithShape="0">
                <a:prstClr val="black">
                  <a:alpha val="40000"/>
                </a:prstClr>
              </a:outerShdw>
            </a:effectLst>
          </p:spPr>
        </p:pic>
        <p:grpSp>
          <p:nvGrpSpPr>
            <p:cNvPr id="3" name="Groupe 2"/>
            <p:cNvGrpSpPr/>
            <p:nvPr userDrawn="1"/>
          </p:nvGrpSpPr>
          <p:grpSpPr>
            <a:xfrm>
              <a:off x="-2727050" y="3695220"/>
              <a:ext cx="1117326" cy="1003779"/>
              <a:chOff x="-2716790" y="4112070"/>
              <a:chExt cx="1117326" cy="1003779"/>
            </a:xfrm>
          </p:grpSpPr>
          <p:sp>
            <p:nvSpPr>
              <p:cNvPr id="25" name="Rectangle 24"/>
              <p:cNvSpPr/>
              <p:nvPr userDrawn="1"/>
            </p:nvSpPr>
            <p:spPr>
              <a:xfrm>
                <a:off x="-2716790" y="4112070"/>
                <a:ext cx="1117326" cy="17473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sp>
            <p:nvSpPr>
              <p:cNvPr id="26" name="Rectangle 25"/>
              <p:cNvSpPr/>
              <p:nvPr userDrawn="1"/>
            </p:nvSpPr>
            <p:spPr>
              <a:xfrm>
                <a:off x="-2618079" y="4902808"/>
                <a:ext cx="347102" cy="213041"/>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grpSp>
      </p:grpSp>
      <p:sp>
        <p:nvSpPr>
          <p:cNvPr id="2" name="Titre 1"/>
          <p:cNvSpPr>
            <a:spLocks noGrp="1"/>
          </p:cNvSpPr>
          <p:nvPr>
            <p:ph type="ctrTitle" hasCustomPrompt="1"/>
          </p:nvPr>
        </p:nvSpPr>
        <p:spPr>
          <a:xfrm>
            <a:off x="2695492" y="236349"/>
            <a:ext cx="6163586" cy="896711"/>
          </a:xfrm>
        </p:spPr>
        <p:txBody>
          <a:bodyPr/>
          <a:lstStyle>
            <a:lvl1pPr>
              <a:defRPr sz="2600" b="1" baseline="0">
                <a:solidFill>
                  <a:schemeClr val="tx2"/>
                </a:solidFill>
              </a:defRPr>
            </a:lvl1pPr>
          </a:lstStyle>
          <a:p>
            <a:r>
              <a:rPr lang="en-GB" noProof="0" dirty="0"/>
              <a:t>Presentation title </a:t>
            </a:r>
            <a:r>
              <a:rPr lang="en-GB" noProof="0" dirty="0" err="1"/>
              <a:t>arial</a:t>
            </a:r>
            <a:r>
              <a:rPr lang="en-GB" noProof="0" dirty="0"/>
              <a:t> corps 26</a:t>
            </a:r>
          </a:p>
        </p:txBody>
      </p:sp>
      <p:pic>
        <p:nvPicPr>
          <p:cNvPr id="23" name="Image 22">
            <a:extLst>
              <a:ext uri="{FF2B5EF4-FFF2-40B4-BE49-F238E27FC236}">
                <a16:creationId xmlns:a16="http://schemas.microsoft.com/office/drawing/2014/main" id="{640C4779-D268-4DBD-B938-862D0D791EA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084189" y="4518118"/>
            <a:ext cx="755906" cy="320041"/>
          </a:xfrm>
          <a:prstGeom prst="rect">
            <a:avLst/>
          </a:prstGeom>
        </p:spPr>
      </p:pic>
      <p:pic>
        <p:nvPicPr>
          <p:cNvPr id="27" name="Image 26" descr="Une image contenant carte de visite, texte&#10;&#10;Description générée automatiquement">
            <a:extLst>
              <a:ext uri="{FF2B5EF4-FFF2-40B4-BE49-F238E27FC236}">
                <a16:creationId xmlns:a16="http://schemas.microsoft.com/office/drawing/2014/main" id="{2DDF8B7B-DF90-42E3-BED0-B2305515206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0"/>
            <a:ext cx="2059321" cy="1400588"/>
          </a:xfrm>
          <a:prstGeom prst="rect">
            <a:avLst/>
          </a:prstGeom>
        </p:spPr>
      </p:pic>
    </p:spTree>
    <p:extLst>
      <p:ext uri="{BB962C8B-B14F-4D97-AF65-F5344CB8AC3E}">
        <p14:creationId xmlns:p14="http://schemas.microsoft.com/office/powerpoint/2010/main" val="319550924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301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 Big picture">
    <p:spTree>
      <p:nvGrpSpPr>
        <p:cNvPr id="1" name=""/>
        <p:cNvGrpSpPr/>
        <p:nvPr/>
      </p:nvGrpSpPr>
      <p:grpSpPr>
        <a:xfrm>
          <a:off x="0" y="0"/>
          <a:ext cx="0" cy="0"/>
          <a:chOff x="0" y="0"/>
          <a:chExt cx="0" cy="0"/>
        </a:xfrm>
      </p:grpSpPr>
      <p:sp>
        <p:nvSpPr>
          <p:cNvPr id="8" name="Espace réservé du pied de page 7"/>
          <p:cNvSpPr>
            <a:spLocks noGrp="1"/>
          </p:cNvSpPr>
          <p:nvPr>
            <p:ph type="ftr" sz="quarter" idx="10"/>
          </p:nvPr>
        </p:nvSpPr>
        <p:spPr/>
        <p:txBody>
          <a:bodyPr/>
          <a:lstStyle>
            <a:lvl1pPr marL="0" marR="0" indent="0" algn="l" defTabSz="342900" rtl="0" eaLnBrk="1" fontAlgn="auto" latinLnBrk="0" hangingPunct="1">
              <a:lnSpc>
                <a:spcPct val="100000"/>
              </a:lnSpc>
              <a:spcBef>
                <a:spcPts val="0"/>
              </a:spcBef>
              <a:spcAft>
                <a:spcPts val="0"/>
              </a:spcAft>
              <a:buClrTx/>
              <a:buSzTx/>
              <a:buFontTx/>
              <a:buNone/>
              <a:tabLst/>
              <a:defRPr>
                <a:solidFill>
                  <a:schemeClr val="bg1"/>
                </a:solidFill>
              </a:defRPr>
            </a:lvl1pPr>
          </a:lstStyle>
          <a:p>
            <a:r>
              <a:rPr lang="en-GB" dirty="0"/>
              <a:t>Presentation title</a:t>
            </a:r>
          </a:p>
        </p:txBody>
      </p:sp>
      <p:sp>
        <p:nvSpPr>
          <p:cNvPr id="9" name="Espace réservé du numéro de diapositive 8"/>
          <p:cNvSpPr>
            <a:spLocks noGrp="1"/>
          </p:cNvSpPr>
          <p:nvPr>
            <p:ph type="sldNum" sz="quarter" idx="11"/>
          </p:nvPr>
        </p:nvSpPr>
        <p:spPr/>
        <p:txBody>
          <a:bodyPr/>
          <a:lstStyle>
            <a:lvl1pPr>
              <a:defRPr>
                <a:solidFill>
                  <a:schemeClr val="bg1"/>
                </a:solidFill>
              </a:defRPr>
            </a:lvl1pPr>
          </a:lstStyle>
          <a:p>
            <a:fld id="{DD52E7CA-940C-4B6E-9E73-0245BA95FC91}" type="slidenum">
              <a:rPr lang="fr-FR" smtClean="0"/>
              <a:pPr/>
              <a:t>‹N°›</a:t>
            </a:fld>
            <a:r>
              <a:rPr lang="fr-FR" dirty="0"/>
              <a:t> /</a:t>
            </a:r>
          </a:p>
        </p:txBody>
      </p:sp>
      <p:sp>
        <p:nvSpPr>
          <p:cNvPr id="12" name="Titre 1"/>
          <p:cNvSpPr>
            <a:spLocks noGrp="1"/>
          </p:cNvSpPr>
          <p:nvPr>
            <p:ph type="title" hasCustomPrompt="1"/>
          </p:nvPr>
        </p:nvSpPr>
        <p:spPr>
          <a:xfrm>
            <a:off x="0" y="1818000"/>
            <a:ext cx="9144000" cy="1609200"/>
          </a:xfrm>
          <a:solidFill>
            <a:schemeClr val="bg1"/>
          </a:solidFill>
        </p:spPr>
        <p:txBody>
          <a:bodyPr anchor="ctr" anchorCtr="0">
            <a:noAutofit/>
          </a:bodyPr>
          <a:lstStyle>
            <a:lvl1pPr algn="ctr">
              <a:lnSpc>
                <a:spcPct val="120000"/>
              </a:lnSpc>
              <a:defRPr sz="1700" b="0">
                <a:solidFill>
                  <a:schemeClr val="bg2">
                    <a:lumMod val="50000"/>
                    <a:lumOff val="50000"/>
                  </a:schemeClr>
                </a:solidFill>
              </a:defRPr>
            </a:lvl1pPr>
          </a:lstStyle>
          <a:p>
            <a:r>
              <a:rPr lang="en-GB" noProof="0" dirty="0"/>
              <a:t>Edit the title </a:t>
            </a:r>
          </a:p>
        </p:txBody>
      </p:sp>
      <p:sp>
        <p:nvSpPr>
          <p:cNvPr id="28" name="ZoneTexte 27"/>
          <p:cNvSpPr txBox="1"/>
          <p:nvPr userDrawn="1"/>
        </p:nvSpPr>
        <p:spPr>
          <a:xfrm>
            <a:off x="-2913196" y="494385"/>
            <a:ext cx="2730577" cy="913070"/>
          </a:xfrm>
          <a:prstGeom prst="rect">
            <a:avLst/>
          </a:prstGeom>
          <a:noFill/>
        </p:spPr>
        <p:txBody>
          <a:bodyPr wrap="square" rtlCol="0">
            <a:spAutoFit/>
          </a:bodyPr>
          <a:lstStyle/>
          <a:p>
            <a:pPr>
              <a:spcAft>
                <a:spcPts val="600"/>
              </a:spcAft>
            </a:pPr>
            <a:r>
              <a:rPr lang="en-GB" sz="900" noProof="0" dirty="0">
                <a:solidFill>
                  <a:srgbClr val="000000"/>
                </a:solidFill>
                <a:latin typeface="Arial" panose="020B0604020202020204" pitchFamily="34" charset="0"/>
                <a:cs typeface="Arial" panose="020B0604020202020204" pitchFamily="34" charset="0"/>
              </a:rPr>
              <a:t>To change the </a:t>
            </a:r>
            <a:r>
              <a:rPr lang="en-GB" sz="900" b="1" noProof="0" dirty="0">
                <a:solidFill>
                  <a:srgbClr val="000000"/>
                </a:solidFill>
                <a:latin typeface="Arial" panose="020B0604020202020204" pitchFamily="34" charset="0"/>
                <a:cs typeface="Arial" panose="020B0604020202020204" pitchFamily="34" charset="0"/>
              </a:rPr>
              <a:t>background</a:t>
            </a:r>
            <a:r>
              <a:rPr lang="en-GB" sz="900" b="1" baseline="0" noProof="0" dirty="0">
                <a:solidFill>
                  <a:srgbClr val="000000"/>
                </a:solidFill>
                <a:latin typeface="Arial" panose="020B0604020202020204" pitchFamily="34" charset="0"/>
                <a:cs typeface="Arial" panose="020B0604020202020204" pitchFamily="34" charset="0"/>
              </a:rPr>
              <a:t> i</a:t>
            </a:r>
            <a:r>
              <a:rPr lang="en-GB" sz="900" b="1" noProof="0" dirty="0">
                <a:solidFill>
                  <a:srgbClr val="000000"/>
                </a:solidFill>
                <a:latin typeface="Arial" panose="020B0604020202020204" pitchFamily="34" charset="0"/>
                <a:cs typeface="Arial" panose="020B0604020202020204" pitchFamily="34" charset="0"/>
              </a:rPr>
              <a:t>mage</a:t>
            </a:r>
            <a:r>
              <a:rPr lang="en-GB" sz="900" baseline="0" noProof="0" dirty="0">
                <a:solidFill>
                  <a:srgbClr val="000000"/>
                </a:solidFill>
                <a:latin typeface="Arial" panose="020B0604020202020204" pitchFamily="34" charset="0"/>
                <a:cs typeface="Arial" panose="020B0604020202020204" pitchFamily="34" charset="0"/>
              </a:rPr>
              <a:t>:</a:t>
            </a:r>
          </a:p>
          <a:p>
            <a:pPr marL="1343025" indent="-1762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Right click</a:t>
            </a:r>
            <a:r>
              <a:rPr lang="en-GB" sz="900" baseline="0" noProof="0" dirty="0">
                <a:solidFill>
                  <a:srgbClr val="000000"/>
                </a:solidFill>
                <a:latin typeface="Arial" panose="020B0604020202020204" pitchFamily="34" charset="0"/>
                <a:cs typeface="Arial" panose="020B0604020202020204" pitchFamily="34" charset="0"/>
              </a:rPr>
              <a:t> </a:t>
            </a:r>
            <a:br>
              <a:rPr lang="en-GB" sz="900" baseline="0" noProof="0" dirty="0">
                <a:solidFill>
                  <a:srgbClr val="000000"/>
                </a:solidFill>
                <a:latin typeface="Arial" panose="020B0604020202020204" pitchFamily="34" charset="0"/>
                <a:cs typeface="Arial" panose="020B0604020202020204" pitchFamily="34" charset="0"/>
              </a:rPr>
            </a:br>
            <a:r>
              <a:rPr lang="en-GB" sz="900" baseline="0" noProof="0" dirty="0">
                <a:solidFill>
                  <a:srgbClr val="000000"/>
                </a:solidFill>
                <a:latin typeface="Arial" panose="020B0604020202020204" pitchFamily="34" charset="0"/>
                <a:cs typeface="Arial" panose="020B0604020202020204" pitchFamily="34" charset="0"/>
              </a:rPr>
              <a:t>on the</a:t>
            </a:r>
            <a:r>
              <a:rPr lang="en-GB" sz="900" noProof="0" dirty="0">
                <a:solidFill>
                  <a:srgbClr val="000000"/>
                </a:solidFill>
                <a:latin typeface="Arial" panose="020B0604020202020204" pitchFamily="34" charset="0"/>
                <a:cs typeface="Arial" panose="020B0604020202020204" pitchFamily="34" charset="0"/>
              </a:rPr>
              <a:t> slide</a:t>
            </a:r>
            <a:endParaRPr lang="en-GB" sz="900" baseline="0" noProof="0" dirty="0">
              <a:solidFill>
                <a:srgbClr val="000000"/>
              </a:solidFill>
              <a:latin typeface="Arial" panose="020B0604020202020204" pitchFamily="34" charset="0"/>
              <a:cs typeface="Arial" panose="020B0604020202020204" pitchFamily="34" charset="0"/>
            </a:endParaRPr>
          </a:p>
          <a:p>
            <a:pPr marL="1343025" indent="-1762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Select </a:t>
            </a:r>
            <a:r>
              <a:rPr lang="en-GB" sz="900" b="1" noProof="0" dirty="0">
                <a:solidFill>
                  <a:srgbClr val="000000"/>
                </a:solidFill>
                <a:latin typeface="Arial" panose="020B0604020202020204" pitchFamily="34" charset="0"/>
                <a:cs typeface="Arial" panose="020B0604020202020204" pitchFamily="34" charset="0"/>
              </a:rPr>
              <a:t>Format Background…</a:t>
            </a:r>
          </a:p>
        </p:txBody>
      </p:sp>
      <p:grpSp>
        <p:nvGrpSpPr>
          <p:cNvPr id="29" name="Groupe 28"/>
          <p:cNvGrpSpPr/>
          <p:nvPr userDrawn="1"/>
        </p:nvGrpSpPr>
        <p:grpSpPr>
          <a:xfrm>
            <a:off x="-252536" y="581025"/>
            <a:ext cx="144016" cy="4562475"/>
            <a:chOff x="-252536" y="-197952"/>
            <a:chExt cx="144016" cy="4562475"/>
          </a:xfrm>
        </p:grpSpPr>
        <p:cxnSp>
          <p:nvCxnSpPr>
            <p:cNvPr id="30" name="Connecteur droit 29"/>
            <p:cNvCxnSpPr/>
            <p:nvPr userDrawn="1"/>
          </p:nvCxnSpPr>
          <p:spPr>
            <a:xfrm>
              <a:off x="-252536" y="-197952"/>
              <a:ext cx="0" cy="456247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userDrawn="1"/>
          </p:nvCxnSpPr>
          <p:spPr>
            <a:xfrm flipH="1">
              <a:off x="-252536" y="260648"/>
              <a:ext cx="1440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32" name="ZoneTexte 31"/>
          <p:cNvSpPr txBox="1"/>
          <p:nvPr userDrawn="1"/>
        </p:nvSpPr>
        <p:spPr>
          <a:xfrm>
            <a:off x="-2983114" y="2241059"/>
            <a:ext cx="2608963" cy="697627"/>
          </a:xfrm>
          <a:prstGeom prst="rect">
            <a:avLst/>
          </a:prstGeom>
          <a:noFill/>
        </p:spPr>
        <p:txBody>
          <a:bodyPr wrap="square" rtlCol="0">
            <a:spAutoFit/>
          </a:bodyPr>
          <a:lstStyle/>
          <a:p>
            <a:r>
              <a:rPr lang="en-GB" sz="900" noProof="0" dirty="0">
                <a:solidFill>
                  <a:srgbClr val="000000"/>
                </a:solidFill>
                <a:latin typeface="Arial" panose="020B0604020202020204" pitchFamily="34" charset="0"/>
                <a:cs typeface="Arial" panose="020B0604020202020204" pitchFamily="34" charset="0"/>
              </a:rPr>
              <a:t>… then in the new window</a:t>
            </a:r>
            <a:r>
              <a:rPr lang="en-GB" sz="900" baseline="0" noProof="0" dirty="0">
                <a:solidFill>
                  <a:srgbClr val="000000"/>
                </a:solidFill>
                <a:latin typeface="Arial" panose="020B0604020202020204" pitchFamily="34" charset="0"/>
                <a:cs typeface="Arial" panose="020B0604020202020204" pitchFamily="34" charset="0"/>
              </a:rPr>
              <a:t>:</a:t>
            </a:r>
          </a:p>
          <a:p>
            <a:pPr marL="133350" indent="-133350">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Select </a:t>
            </a:r>
            <a:r>
              <a:rPr lang="en-GB" sz="900" b="1" noProof="0" dirty="0">
                <a:solidFill>
                  <a:srgbClr val="000000"/>
                </a:solidFill>
                <a:latin typeface="Arial" panose="020B0604020202020204" pitchFamily="34" charset="0"/>
                <a:cs typeface="Arial" panose="020B0604020202020204" pitchFamily="34" charset="0"/>
              </a:rPr>
              <a:t>Picture or texture fill</a:t>
            </a:r>
            <a:endParaRPr lang="en-GB" sz="900" b="1" baseline="0" noProof="0" dirty="0">
              <a:solidFill>
                <a:srgbClr val="000000"/>
              </a:solidFill>
              <a:latin typeface="Arial" panose="020B0604020202020204" pitchFamily="34" charset="0"/>
              <a:cs typeface="Arial" panose="020B0604020202020204" pitchFamily="34" charset="0"/>
            </a:endParaRPr>
          </a:p>
          <a:p>
            <a:pPr marL="138113" indent="-1381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Click on </a:t>
            </a:r>
            <a:r>
              <a:rPr lang="en-GB" sz="900" b="1" noProof="0" dirty="0">
                <a:solidFill>
                  <a:srgbClr val="000000"/>
                </a:solidFill>
                <a:latin typeface="Arial" panose="020B0604020202020204" pitchFamily="34" charset="0"/>
                <a:cs typeface="Arial" panose="020B0604020202020204" pitchFamily="34" charset="0"/>
              </a:rPr>
              <a:t>File</a:t>
            </a:r>
            <a:r>
              <a:rPr lang="en-GB" sz="900" b="1" baseline="0" noProof="0" dirty="0">
                <a:solidFill>
                  <a:srgbClr val="000000"/>
                </a:solidFill>
                <a:latin typeface="Arial" panose="020B0604020202020204" pitchFamily="34" charset="0"/>
                <a:cs typeface="Arial" panose="020B0604020202020204" pitchFamily="34" charset="0"/>
              </a:rPr>
              <a:t> </a:t>
            </a:r>
            <a:r>
              <a:rPr lang="en-GB" sz="900" noProof="0" dirty="0">
                <a:solidFill>
                  <a:srgbClr val="000000"/>
                </a:solidFill>
                <a:latin typeface="Arial" panose="020B0604020202020204" pitchFamily="34" charset="0"/>
                <a:cs typeface="Arial" panose="020B0604020202020204" pitchFamily="34" charset="0"/>
              </a:rPr>
              <a:t>to select and insert the picture in 16:9 format</a:t>
            </a:r>
            <a:endParaRPr lang="en-GB" sz="900" b="1" baseline="30000" noProof="0" dirty="0">
              <a:solidFill>
                <a:srgbClr val="000000"/>
              </a:solidFill>
              <a:latin typeface="Arial" panose="020B0604020202020204" pitchFamily="34" charset="0"/>
              <a:cs typeface="Arial" panose="020B0604020202020204" pitchFamily="34" charset="0"/>
            </a:endParaRPr>
          </a:p>
        </p:txBody>
      </p:sp>
      <p:grpSp>
        <p:nvGrpSpPr>
          <p:cNvPr id="33" name="Groupe 32"/>
          <p:cNvGrpSpPr/>
          <p:nvPr userDrawn="1"/>
        </p:nvGrpSpPr>
        <p:grpSpPr>
          <a:xfrm>
            <a:off x="-2826511" y="801120"/>
            <a:ext cx="1036578" cy="1284997"/>
            <a:chOff x="-2826511" y="445389"/>
            <a:chExt cx="1036578" cy="1284997"/>
          </a:xfrm>
        </p:grpSpPr>
        <p:pic>
          <p:nvPicPr>
            <p:cNvPr id="34" name="Image 3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96617" y="445389"/>
              <a:ext cx="1006684" cy="1262111"/>
            </a:xfrm>
            <a:prstGeom prst="rect">
              <a:avLst/>
            </a:prstGeom>
          </p:spPr>
        </p:pic>
        <p:sp>
          <p:nvSpPr>
            <p:cNvPr id="35" name="Rectangle 34"/>
            <p:cNvSpPr/>
            <p:nvPr userDrawn="1"/>
          </p:nvSpPr>
          <p:spPr>
            <a:xfrm>
              <a:off x="-2826511" y="1530361"/>
              <a:ext cx="198905" cy="20002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grpSp>
      <p:grpSp>
        <p:nvGrpSpPr>
          <p:cNvPr id="36" name="Groupe 35"/>
          <p:cNvGrpSpPr/>
          <p:nvPr userDrawn="1"/>
        </p:nvGrpSpPr>
        <p:grpSpPr>
          <a:xfrm>
            <a:off x="-2913196" y="3014162"/>
            <a:ext cx="2036896" cy="2094363"/>
            <a:chOff x="-2913196" y="3090225"/>
            <a:chExt cx="2036896" cy="2094363"/>
          </a:xfrm>
        </p:grpSpPr>
        <p:pic>
          <p:nvPicPr>
            <p:cNvPr id="37" name="Image 3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13196" y="3090225"/>
              <a:ext cx="2036896" cy="2094363"/>
            </a:xfrm>
            <a:prstGeom prst="rect">
              <a:avLst/>
            </a:prstGeom>
            <a:effectLst>
              <a:outerShdw blurRad="50800" dist="38100" dir="2700000" algn="tl" rotWithShape="0">
                <a:prstClr val="black">
                  <a:alpha val="40000"/>
                </a:prstClr>
              </a:outerShdw>
            </a:effectLst>
          </p:spPr>
        </p:pic>
        <p:grpSp>
          <p:nvGrpSpPr>
            <p:cNvPr id="38" name="Groupe 37"/>
            <p:cNvGrpSpPr/>
            <p:nvPr userDrawn="1"/>
          </p:nvGrpSpPr>
          <p:grpSpPr>
            <a:xfrm>
              <a:off x="-2727050" y="3695220"/>
              <a:ext cx="1117326" cy="1003779"/>
              <a:chOff x="-2716790" y="4112070"/>
              <a:chExt cx="1117326" cy="1003779"/>
            </a:xfrm>
          </p:grpSpPr>
          <p:sp>
            <p:nvSpPr>
              <p:cNvPr id="39" name="Rectangle 38"/>
              <p:cNvSpPr/>
              <p:nvPr userDrawn="1"/>
            </p:nvSpPr>
            <p:spPr>
              <a:xfrm>
                <a:off x="-2716790" y="4112070"/>
                <a:ext cx="1117326" cy="17473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sp>
            <p:nvSpPr>
              <p:cNvPr id="40" name="Rectangle 39"/>
              <p:cNvSpPr/>
              <p:nvPr userDrawn="1"/>
            </p:nvSpPr>
            <p:spPr>
              <a:xfrm>
                <a:off x="-2618079" y="4902808"/>
                <a:ext cx="347102" cy="213041"/>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grpSp>
      </p:grpSp>
      <p:pic>
        <p:nvPicPr>
          <p:cNvPr id="21" name="Image 20">
            <a:extLst>
              <a:ext uri="{FF2B5EF4-FFF2-40B4-BE49-F238E27FC236}">
                <a16:creationId xmlns:a16="http://schemas.microsoft.com/office/drawing/2014/main" id="{DFC458A0-6B3F-411F-B5DC-0DB95853046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74345" y="4366359"/>
            <a:ext cx="1048603" cy="777141"/>
          </a:xfrm>
          <a:prstGeom prst="rect">
            <a:avLst/>
          </a:prstGeom>
        </p:spPr>
      </p:pic>
    </p:spTree>
    <p:extLst>
      <p:ext uri="{BB962C8B-B14F-4D97-AF65-F5344CB8AC3E}">
        <p14:creationId xmlns:p14="http://schemas.microsoft.com/office/powerpoint/2010/main" val="2390277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 three items">
    <p:spTree>
      <p:nvGrpSpPr>
        <p:cNvPr id="1" name=""/>
        <p:cNvGrpSpPr/>
        <p:nvPr/>
      </p:nvGrpSpPr>
      <p:grpSpPr>
        <a:xfrm>
          <a:off x="0" y="0"/>
          <a:ext cx="0" cy="0"/>
          <a:chOff x="0" y="0"/>
          <a:chExt cx="0" cy="0"/>
        </a:xfrm>
      </p:grpSpPr>
      <p:sp>
        <p:nvSpPr>
          <p:cNvPr id="14" name="Espace réservé pour une image  3"/>
          <p:cNvSpPr>
            <a:spLocks noGrp="1"/>
          </p:cNvSpPr>
          <p:nvPr>
            <p:ph type="pic" sz="quarter" idx="15"/>
          </p:nvPr>
        </p:nvSpPr>
        <p:spPr>
          <a:xfrm>
            <a:off x="796593" y="1036638"/>
            <a:ext cx="2414588" cy="2876400"/>
          </a:xfrm>
          <a:prstGeom prst="rect">
            <a:avLst/>
          </a:prstGeom>
        </p:spPr>
        <p:txBody>
          <a:bodyPr>
            <a:normAutofit/>
          </a:bodyPr>
          <a:lstStyle>
            <a:lvl1pPr>
              <a:defRPr sz="1400" b="0" cap="none" baseline="0">
                <a:solidFill>
                  <a:schemeClr val="tx2"/>
                </a:solidFill>
              </a:defRPr>
            </a:lvl1pPr>
          </a:lstStyle>
          <a:p>
            <a:endParaRPr lang="fr-FR" dirty="0"/>
          </a:p>
        </p:txBody>
      </p:sp>
      <p:sp>
        <p:nvSpPr>
          <p:cNvPr id="15" name="Espace réservé pour une image  3"/>
          <p:cNvSpPr>
            <a:spLocks noGrp="1"/>
          </p:cNvSpPr>
          <p:nvPr>
            <p:ph type="pic" sz="quarter" idx="16"/>
          </p:nvPr>
        </p:nvSpPr>
        <p:spPr>
          <a:xfrm>
            <a:off x="3440297" y="1036638"/>
            <a:ext cx="2414588" cy="2876400"/>
          </a:xfrm>
          <a:prstGeom prst="rect">
            <a:avLst/>
          </a:prstGeom>
        </p:spPr>
        <p:txBody>
          <a:bodyPr>
            <a:normAutofit/>
          </a:bodyPr>
          <a:lstStyle>
            <a:lvl1pPr>
              <a:defRPr sz="1400" b="0" cap="none" baseline="0">
                <a:solidFill>
                  <a:schemeClr val="tx2"/>
                </a:solidFill>
              </a:defRPr>
            </a:lvl1pPr>
          </a:lstStyle>
          <a:p>
            <a:endParaRPr lang="fr-FR" dirty="0"/>
          </a:p>
        </p:txBody>
      </p:sp>
      <p:sp>
        <p:nvSpPr>
          <p:cNvPr id="19" name="Espace réservé pour une image  3"/>
          <p:cNvSpPr>
            <a:spLocks noGrp="1"/>
          </p:cNvSpPr>
          <p:nvPr>
            <p:ph type="pic" sz="quarter" idx="17"/>
          </p:nvPr>
        </p:nvSpPr>
        <p:spPr>
          <a:xfrm>
            <a:off x="6084000" y="1036639"/>
            <a:ext cx="2414588" cy="2874962"/>
          </a:xfrm>
          <a:prstGeom prst="rect">
            <a:avLst/>
          </a:prstGeom>
        </p:spPr>
        <p:txBody>
          <a:bodyPr>
            <a:normAutofit/>
          </a:bodyPr>
          <a:lstStyle>
            <a:lvl1pPr>
              <a:defRPr sz="1400" b="0" cap="none" baseline="0">
                <a:solidFill>
                  <a:schemeClr val="tx2"/>
                </a:solidFill>
              </a:defRPr>
            </a:lvl1pPr>
          </a:lstStyle>
          <a:p>
            <a:endParaRPr lang="fr-FR" dirty="0"/>
          </a:p>
        </p:txBody>
      </p:sp>
      <p:sp>
        <p:nvSpPr>
          <p:cNvPr id="8" name="Espace réservé du pied de page 7"/>
          <p:cNvSpPr>
            <a:spLocks noGrp="1"/>
          </p:cNvSpPr>
          <p:nvPr>
            <p:ph type="ftr" sz="quarter" idx="10"/>
          </p:nvPr>
        </p:nvSpPr>
        <p:spPr/>
        <p:txBody>
          <a:bodyPr/>
          <a:lstStyle>
            <a:lvl1pPr>
              <a:defRPr>
                <a:solidFill>
                  <a:schemeClr val="bg2">
                    <a:lumMod val="50000"/>
                    <a:lumOff val="50000"/>
                  </a:schemeClr>
                </a:solidFill>
              </a:defRPr>
            </a:lvl1pPr>
          </a:lstStyle>
          <a:p>
            <a:r>
              <a:rPr lang="en-GB" noProof="0" dirty="0"/>
              <a:t>Presentation title</a:t>
            </a:r>
          </a:p>
        </p:txBody>
      </p:sp>
      <p:sp>
        <p:nvSpPr>
          <p:cNvPr id="9" name="Espace réservé du numéro de diapositive 8"/>
          <p:cNvSpPr>
            <a:spLocks noGrp="1"/>
          </p:cNvSpPr>
          <p:nvPr>
            <p:ph type="sldNum" sz="quarter" idx="11"/>
          </p:nvPr>
        </p:nvSpPr>
        <p:spPr/>
        <p:txBody>
          <a:bodyPr/>
          <a:lstStyle/>
          <a:p>
            <a:fld id="{DD52E7CA-940C-4B6E-9E73-0245BA95FC91}" type="slidenum">
              <a:rPr lang="fr-FR" smtClean="0">
                <a:solidFill>
                  <a:srgbClr val="575756"/>
                </a:solidFill>
              </a:rPr>
              <a:pPr/>
              <a:t>‹N°›</a:t>
            </a:fld>
            <a:r>
              <a:rPr lang="fr-FR">
                <a:solidFill>
                  <a:srgbClr val="575756"/>
                </a:solidFill>
              </a:rPr>
              <a:t> /</a:t>
            </a:r>
            <a:endParaRPr lang="fr-FR" dirty="0">
              <a:solidFill>
                <a:srgbClr val="575756"/>
              </a:solidFill>
            </a:endParaRPr>
          </a:p>
        </p:txBody>
      </p:sp>
      <p:sp>
        <p:nvSpPr>
          <p:cNvPr id="16" name="Espace réservé du texte 7"/>
          <p:cNvSpPr>
            <a:spLocks noGrp="1"/>
          </p:cNvSpPr>
          <p:nvPr>
            <p:ph type="body" sz="quarter" idx="13" hasCustomPrompt="1"/>
          </p:nvPr>
        </p:nvSpPr>
        <p:spPr>
          <a:xfrm>
            <a:off x="802800" y="399600"/>
            <a:ext cx="8074190" cy="288000"/>
          </a:xfrm>
          <a:prstGeom prst="rect">
            <a:avLst/>
          </a:prstGeom>
        </p:spPr>
        <p:txBody>
          <a:bodyPr tIns="0">
            <a:noAutofit/>
          </a:bodyPr>
          <a:lstStyle>
            <a:lvl1pPr marL="0" marR="0" indent="0" algn="l" defTabSz="914378" rtl="0" eaLnBrk="1" fontAlgn="auto" latinLnBrk="0" hangingPunct="1">
              <a:lnSpc>
                <a:spcPct val="90000"/>
              </a:lnSpc>
              <a:spcBef>
                <a:spcPts val="0"/>
              </a:spcBef>
              <a:spcAft>
                <a:spcPts val="0"/>
              </a:spcAft>
              <a:buClrTx/>
              <a:buSzTx/>
              <a:buFont typeface="Arial" panose="020B0604020202020204" pitchFamily="34" charset="0"/>
              <a:buNone/>
              <a:tabLst/>
              <a:defRPr sz="1400" b="0" cap="none" baseline="0">
                <a:solidFill>
                  <a:schemeClr val="tx2"/>
                </a:solidFill>
              </a:defRPr>
            </a:lvl1pPr>
            <a:lvl2pPr marL="359991" marR="0" indent="-359991" algn="l" defTabSz="914378" rtl="0" eaLnBrk="1" fontAlgn="auto" latinLnBrk="0" hangingPunct="1">
              <a:lnSpc>
                <a:spcPct val="90000"/>
              </a:lnSpc>
              <a:spcBef>
                <a:spcPts val="0"/>
              </a:spcBef>
              <a:spcAft>
                <a:spcPts val="0"/>
              </a:spcAft>
              <a:buClrTx/>
              <a:buSzPct val="100000"/>
              <a:tabLst/>
              <a:defRPr/>
            </a:lvl2pPr>
            <a:lvl3pPr marL="503987" marR="0" indent="-143996" algn="l" defTabSz="914378" rtl="0" eaLnBrk="1" fontAlgn="auto" latinLnBrk="0" hangingPunct="1">
              <a:lnSpc>
                <a:spcPct val="90000"/>
              </a:lnSpc>
              <a:spcBef>
                <a:spcPts val="0"/>
              </a:spcBef>
              <a:spcAft>
                <a:spcPts val="0"/>
              </a:spcAft>
              <a:buClrTx/>
              <a:buSzPct val="100000"/>
              <a:buFont typeface="Arial" panose="020B0604020202020204" pitchFamily="34" charset="0"/>
              <a:buChar char="◦"/>
              <a:tabLst/>
              <a:defRPr/>
            </a:lvl3pPr>
            <a:lvl4pPr marL="791981" marR="0" indent="-143996" algn="l" defTabSz="914378" rtl="0" eaLnBrk="1" fontAlgn="auto" latinLnBrk="0" hangingPunct="1">
              <a:lnSpc>
                <a:spcPct val="90000"/>
              </a:lnSpc>
              <a:spcBef>
                <a:spcPts val="0"/>
              </a:spcBef>
              <a:spcAft>
                <a:spcPts val="0"/>
              </a:spcAft>
              <a:buClrTx/>
              <a:buSzTx/>
              <a:buFont typeface="Arial" panose="020B0604020202020204" pitchFamily="34" charset="0"/>
              <a:buChar char="▪"/>
              <a:tabLst/>
              <a:defRPr/>
            </a:lvl4pPr>
          </a:lstStyle>
          <a:p>
            <a:pPr lvl="0"/>
            <a:r>
              <a:rPr lang="en-GB" noProof="0" dirty="0"/>
              <a:t>Text level 1 Arial 14-point</a:t>
            </a:r>
          </a:p>
        </p:txBody>
      </p:sp>
      <p:sp>
        <p:nvSpPr>
          <p:cNvPr id="7" name="Espace réservé du texte 6"/>
          <p:cNvSpPr>
            <a:spLocks noGrp="1"/>
          </p:cNvSpPr>
          <p:nvPr>
            <p:ph type="body" sz="quarter" idx="22" hasCustomPrompt="1"/>
          </p:nvPr>
        </p:nvSpPr>
        <p:spPr>
          <a:xfrm>
            <a:off x="791998" y="2867600"/>
            <a:ext cx="2418931" cy="1044001"/>
          </a:xfrm>
          <a:solidFill>
            <a:srgbClr val="0569C8">
              <a:alpha val="80000"/>
            </a:srgbClr>
          </a:solidFill>
        </p:spPr>
        <p:txBody>
          <a:bodyPr lIns="144000" tIns="144000" rIns="72000" bIns="0"/>
          <a:lstStyle>
            <a:lvl1pPr>
              <a:defRPr sz="1200">
                <a:solidFill>
                  <a:schemeClr val="bg1"/>
                </a:solidFill>
              </a:defRPr>
            </a:lvl1pPr>
            <a:lvl2pPr marL="230400" indent="-136800">
              <a:buFont typeface="Wingdings" panose="05000000000000000000" pitchFamily="2" charset="2"/>
              <a:buChar char="v"/>
              <a:defRPr sz="1000">
                <a:solidFill>
                  <a:schemeClr val="bg1"/>
                </a:solidFill>
              </a:defRPr>
            </a:lvl2pPr>
            <a:lvl3pPr marL="327600" indent="-97200">
              <a:spcBef>
                <a:spcPts val="600"/>
              </a:spcBef>
              <a:buFont typeface="Arial" panose="020B0604020202020204" pitchFamily="34" charset="0"/>
              <a:buChar char="◦"/>
              <a:defRPr sz="1000">
                <a:solidFill>
                  <a:schemeClr val="bg1"/>
                </a:solidFill>
              </a:defRPr>
            </a:lvl3pPr>
            <a:lvl4pPr marL="421200" indent="-97200">
              <a:spcBef>
                <a:spcPts val="600"/>
              </a:spcBef>
              <a:buFont typeface="Arial" panose="020B0604020202020204" pitchFamily="34" charset="0"/>
              <a:buChar char="▪"/>
              <a:defRPr sz="1000">
                <a:solidFill>
                  <a:schemeClr val="bg1"/>
                </a:solidFill>
              </a:defRPr>
            </a:lvl4pPr>
            <a:lvl5pPr marL="421200" indent="-97200">
              <a:spcBef>
                <a:spcPts val="600"/>
              </a:spcBef>
              <a:buFont typeface="Arial" panose="020B0604020202020204" pitchFamily="34" charset="0"/>
              <a:buChar char="▪"/>
              <a:defRPr sz="1000">
                <a:solidFill>
                  <a:schemeClr val="bg1"/>
                </a:solidFill>
              </a:defRPr>
            </a:lvl5pPr>
          </a:lstStyle>
          <a:p>
            <a:pPr lvl="0"/>
            <a:r>
              <a:rPr lang="en-GB" noProof="0" dirty="0"/>
              <a:t>Level 1</a:t>
            </a:r>
          </a:p>
          <a:p>
            <a:pPr lvl="1"/>
            <a:r>
              <a:rPr lang="en-GB" noProof="0" dirty="0"/>
              <a:t>Level 2</a:t>
            </a:r>
          </a:p>
          <a:p>
            <a:pPr lvl="2"/>
            <a:r>
              <a:rPr lang="en-GB" noProof="0" dirty="0"/>
              <a:t>Level 3</a:t>
            </a:r>
          </a:p>
          <a:p>
            <a:pPr lvl="3"/>
            <a:r>
              <a:rPr lang="en-GB" noProof="0" dirty="0"/>
              <a:t>Level 4</a:t>
            </a:r>
          </a:p>
        </p:txBody>
      </p:sp>
      <p:sp>
        <p:nvSpPr>
          <p:cNvPr id="29" name="Espace réservé du texte 6"/>
          <p:cNvSpPr>
            <a:spLocks noGrp="1"/>
          </p:cNvSpPr>
          <p:nvPr>
            <p:ph type="body" sz="quarter" idx="23" hasCustomPrompt="1"/>
          </p:nvPr>
        </p:nvSpPr>
        <p:spPr>
          <a:xfrm>
            <a:off x="3435954" y="2867600"/>
            <a:ext cx="2418931" cy="1044001"/>
          </a:xfrm>
          <a:solidFill>
            <a:schemeClr val="accent3">
              <a:alpha val="80000"/>
            </a:schemeClr>
          </a:solidFill>
        </p:spPr>
        <p:txBody>
          <a:bodyPr lIns="144000" tIns="144000" rIns="72000" bIns="0"/>
          <a:lstStyle>
            <a:lvl1pPr>
              <a:defRPr sz="1200">
                <a:solidFill>
                  <a:schemeClr val="bg1"/>
                </a:solidFill>
              </a:defRPr>
            </a:lvl1pPr>
            <a:lvl2pPr marL="230400" indent="-136800">
              <a:buFont typeface="Wingdings" panose="05000000000000000000" pitchFamily="2" charset="2"/>
              <a:buChar char="v"/>
              <a:defRPr sz="1000">
                <a:solidFill>
                  <a:schemeClr val="bg1"/>
                </a:solidFill>
              </a:defRPr>
            </a:lvl2pPr>
            <a:lvl3pPr marL="327600" indent="-97200">
              <a:spcBef>
                <a:spcPts val="600"/>
              </a:spcBef>
              <a:buFont typeface="Arial" panose="020B0604020202020204" pitchFamily="34" charset="0"/>
              <a:buChar char="◦"/>
              <a:defRPr sz="1000">
                <a:solidFill>
                  <a:schemeClr val="bg1"/>
                </a:solidFill>
              </a:defRPr>
            </a:lvl3pPr>
            <a:lvl4pPr marL="421200" indent="-97200">
              <a:spcBef>
                <a:spcPts val="600"/>
              </a:spcBef>
              <a:buFont typeface="Arial" panose="020B0604020202020204" pitchFamily="34" charset="0"/>
              <a:buChar char="▪"/>
              <a:defRPr sz="1000">
                <a:solidFill>
                  <a:schemeClr val="bg1"/>
                </a:solidFill>
              </a:defRPr>
            </a:lvl4pPr>
            <a:lvl5pPr marL="421200" indent="-97200">
              <a:spcBef>
                <a:spcPts val="600"/>
              </a:spcBef>
              <a:buFont typeface="Arial" panose="020B0604020202020204" pitchFamily="34" charset="0"/>
              <a:buChar char="▪"/>
              <a:defRPr sz="1000">
                <a:solidFill>
                  <a:schemeClr val="bg1"/>
                </a:solidFill>
              </a:defRPr>
            </a:lvl5pPr>
          </a:lstStyle>
          <a:p>
            <a:pPr lvl="0"/>
            <a:r>
              <a:rPr lang="en-GB" noProof="0" dirty="0"/>
              <a:t>Level 1</a:t>
            </a:r>
          </a:p>
          <a:p>
            <a:pPr lvl="1"/>
            <a:r>
              <a:rPr lang="en-GB" noProof="0" dirty="0"/>
              <a:t>Level 2</a:t>
            </a:r>
          </a:p>
          <a:p>
            <a:pPr lvl="2"/>
            <a:r>
              <a:rPr lang="en-GB" noProof="0" dirty="0"/>
              <a:t>Level 3</a:t>
            </a:r>
          </a:p>
          <a:p>
            <a:pPr lvl="3"/>
            <a:r>
              <a:rPr lang="en-GB" noProof="0" dirty="0"/>
              <a:t>Level 4</a:t>
            </a:r>
          </a:p>
        </p:txBody>
      </p:sp>
      <p:sp>
        <p:nvSpPr>
          <p:cNvPr id="32" name="Espace réservé du texte 6"/>
          <p:cNvSpPr>
            <a:spLocks noGrp="1"/>
          </p:cNvSpPr>
          <p:nvPr>
            <p:ph type="body" sz="quarter" idx="24" hasCustomPrompt="1"/>
          </p:nvPr>
        </p:nvSpPr>
        <p:spPr>
          <a:xfrm>
            <a:off x="6081828" y="2867600"/>
            <a:ext cx="2418931" cy="1044001"/>
          </a:xfrm>
          <a:solidFill>
            <a:schemeClr val="accent2">
              <a:alpha val="80000"/>
            </a:schemeClr>
          </a:solidFill>
        </p:spPr>
        <p:txBody>
          <a:bodyPr lIns="144000" tIns="144000" rIns="72000" bIns="0"/>
          <a:lstStyle>
            <a:lvl1pPr>
              <a:defRPr sz="1200">
                <a:solidFill>
                  <a:schemeClr val="bg1"/>
                </a:solidFill>
              </a:defRPr>
            </a:lvl1pPr>
            <a:lvl2pPr marL="230400" indent="-136800">
              <a:buFont typeface="Wingdings" panose="05000000000000000000" pitchFamily="2" charset="2"/>
              <a:buChar char="v"/>
              <a:defRPr sz="1000">
                <a:solidFill>
                  <a:schemeClr val="bg1"/>
                </a:solidFill>
              </a:defRPr>
            </a:lvl2pPr>
            <a:lvl3pPr marL="327600" indent="-97200">
              <a:spcBef>
                <a:spcPts val="600"/>
              </a:spcBef>
              <a:buFont typeface="Arial" panose="020B0604020202020204" pitchFamily="34" charset="0"/>
              <a:buChar char="◦"/>
              <a:defRPr sz="1000">
                <a:solidFill>
                  <a:schemeClr val="bg1"/>
                </a:solidFill>
              </a:defRPr>
            </a:lvl3pPr>
            <a:lvl4pPr marL="421200" indent="-97200">
              <a:spcBef>
                <a:spcPts val="600"/>
              </a:spcBef>
              <a:buFont typeface="Arial" panose="020B0604020202020204" pitchFamily="34" charset="0"/>
              <a:buChar char="▪"/>
              <a:defRPr sz="1000">
                <a:solidFill>
                  <a:schemeClr val="bg1"/>
                </a:solidFill>
              </a:defRPr>
            </a:lvl4pPr>
            <a:lvl5pPr marL="421200" indent="-97200">
              <a:spcBef>
                <a:spcPts val="600"/>
              </a:spcBef>
              <a:buFont typeface="Arial" panose="020B0604020202020204" pitchFamily="34" charset="0"/>
              <a:buChar char="▪"/>
              <a:defRPr sz="1000">
                <a:solidFill>
                  <a:schemeClr val="bg1"/>
                </a:solidFill>
              </a:defRPr>
            </a:lvl5pPr>
          </a:lstStyle>
          <a:p>
            <a:pPr lvl="0"/>
            <a:r>
              <a:rPr lang="en-GB" noProof="0" dirty="0"/>
              <a:t>Level 1</a:t>
            </a:r>
          </a:p>
          <a:p>
            <a:pPr lvl="1"/>
            <a:r>
              <a:rPr lang="en-GB" noProof="0" dirty="0"/>
              <a:t>Level 2</a:t>
            </a:r>
          </a:p>
          <a:p>
            <a:pPr lvl="2"/>
            <a:r>
              <a:rPr lang="en-GB" noProof="0" dirty="0"/>
              <a:t>Level 3</a:t>
            </a:r>
          </a:p>
          <a:p>
            <a:pPr lvl="3"/>
            <a:r>
              <a:rPr lang="en-GB" noProof="0" dirty="0"/>
              <a:t>Level 4</a:t>
            </a:r>
          </a:p>
        </p:txBody>
      </p:sp>
      <p:grpSp>
        <p:nvGrpSpPr>
          <p:cNvPr id="33" name="Groupe 32"/>
          <p:cNvGrpSpPr/>
          <p:nvPr userDrawn="1"/>
        </p:nvGrpSpPr>
        <p:grpSpPr>
          <a:xfrm>
            <a:off x="-3288093" y="486229"/>
            <a:ext cx="3062503" cy="3082895"/>
            <a:chOff x="-3288093" y="648154"/>
            <a:chExt cx="3062503" cy="3082895"/>
          </a:xfrm>
        </p:grpSpPr>
        <p:sp>
          <p:nvSpPr>
            <p:cNvPr id="34" name="ZoneTexte 33"/>
            <p:cNvSpPr txBox="1"/>
            <p:nvPr userDrawn="1"/>
          </p:nvSpPr>
          <p:spPr>
            <a:xfrm>
              <a:off x="-3288093" y="648154"/>
              <a:ext cx="2952328" cy="3082895"/>
            </a:xfrm>
            <a:prstGeom prst="rect">
              <a:avLst/>
            </a:prstGeom>
            <a:noFill/>
            <a:ln>
              <a:noFill/>
            </a:ln>
          </p:spPr>
          <p:txBody>
            <a:bodyPr wrap="square" rtlCol="0">
              <a:spAutoFit/>
            </a:bodyPr>
            <a:lstStyle/>
            <a:p>
              <a:r>
                <a:rPr lang="en-GB" sz="900" noProof="0" dirty="0">
                  <a:solidFill>
                    <a:srgbClr val="000000"/>
                  </a:solidFill>
                  <a:latin typeface="Arial" panose="020B0604020202020204" pitchFamily="34" charset="0"/>
                  <a:cs typeface="Arial" panose="020B0604020202020204" pitchFamily="34" charset="0"/>
                </a:rPr>
                <a:t>To </a:t>
              </a:r>
              <a:r>
                <a:rPr lang="en-GB" sz="900" b="1" baseline="0" noProof="0" dirty="0">
                  <a:solidFill>
                    <a:srgbClr val="000000"/>
                  </a:solidFill>
                  <a:latin typeface="Arial" panose="020B0604020202020204" pitchFamily="34" charset="0"/>
                  <a:cs typeface="Arial" panose="020B0604020202020204" pitchFamily="34" charset="0"/>
                </a:rPr>
                <a:t>insert an image</a:t>
              </a:r>
              <a:r>
                <a:rPr lang="en-GB" sz="900" baseline="0" noProof="0" dirty="0">
                  <a:solidFill>
                    <a:srgbClr val="000000"/>
                  </a:solidFill>
                  <a:latin typeface="Arial" panose="020B0604020202020204" pitchFamily="34" charset="0"/>
                  <a:cs typeface="Arial" panose="020B0604020202020204" pitchFamily="34" charset="0"/>
                </a:rPr>
                <a:t>:</a:t>
              </a:r>
            </a:p>
            <a:p>
              <a:pPr marL="228600" indent="-228600">
                <a:spcBef>
                  <a:spcPts val="200"/>
                </a:spcBef>
                <a:buFont typeface="+mj-lt"/>
                <a:buAutoNum type="arabicPeriod"/>
              </a:pPr>
              <a:r>
                <a:rPr lang="en-GB" sz="900" noProof="0" dirty="0">
                  <a:solidFill>
                    <a:srgbClr val="000000"/>
                  </a:solidFill>
                  <a:latin typeface="Arial" panose="020B0604020202020204" pitchFamily="34" charset="0"/>
                  <a:cs typeface="Arial" panose="020B0604020202020204" pitchFamily="34" charset="0"/>
                </a:rPr>
                <a:t>Click on the </a:t>
              </a:r>
              <a:r>
                <a:rPr lang="en-GB" sz="900" b="0" noProof="0" dirty="0">
                  <a:solidFill>
                    <a:srgbClr val="000000"/>
                  </a:solidFill>
                  <a:latin typeface="Arial" panose="020B0604020202020204" pitchFamily="34" charset="0"/>
                  <a:cs typeface="Arial" panose="020B0604020202020204" pitchFamily="34" charset="0"/>
                </a:rPr>
                <a:t>Pictures</a:t>
              </a:r>
              <a:r>
                <a:rPr lang="en-GB" sz="900" noProof="0" dirty="0">
                  <a:solidFill>
                    <a:srgbClr val="000000"/>
                  </a:solidFill>
                  <a:latin typeface="Arial" panose="020B0604020202020204" pitchFamily="34" charset="0"/>
                  <a:cs typeface="Arial" panose="020B0604020202020204" pitchFamily="34" charset="0"/>
                </a:rPr>
                <a:t> icon in the </a:t>
              </a:r>
              <a:r>
                <a:rPr lang="en-GB" sz="900" b="0" noProof="0" dirty="0">
                  <a:solidFill>
                    <a:srgbClr val="000000"/>
                  </a:solidFill>
                  <a:latin typeface="Arial" panose="020B0604020202020204" pitchFamily="34" charset="0"/>
                  <a:cs typeface="Arial" panose="020B0604020202020204" pitchFamily="34" charset="0"/>
                </a:rPr>
                <a:t>Insert</a:t>
              </a:r>
              <a:r>
                <a:rPr lang="en-GB" sz="900" noProof="0" dirty="0">
                  <a:solidFill>
                    <a:srgbClr val="000000"/>
                  </a:solidFill>
                  <a:latin typeface="Arial" panose="020B0604020202020204" pitchFamily="34" charset="0"/>
                  <a:cs typeface="Arial" panose="020B0604020202020204" pitchFamily="34" charset="0"/>
                </a:rPr>
                <a:t> tab</a:t>
              </a:r>
            </a:p>
            <a:p>
              <a:pPr marL="228600" indent="-228600">
                <a:spcBef>
                  <a:spcPts val="200"/>
                </a:spcBef>
                <a:buFont typeface="+mj-lt"/>
                <a:buAutoNum type="arabicPeriod"/>
              </a:pPr>
              <a:r>
                <a:rPr lang="en-GB" sz="900" noProof="0" dirty="0">
                  <a:solidFill>
                    <a:srgbClr val="000000"/>
                  </a:solidFill>
                  <a:latin typeface="Arial" panose="020B0604020202020204" pitchFamily="34" charset="0"/>
                  <a:cs typeface="Arial" panose="020B0604020202020204" pitchFamily="34" charset="0"/>
                </a:rPr>
                <a:t>Select your image</a:t>
              </a:r>
            </a:p>
            <a:p>
              <a:pPr marL="228600" indent="-228600">
                <a:spcBef>
                  <a:spcPts val="200"/>
                </a:spcBef>
                <a:buFont typeface="+mj-lt"/>
                <a:buAutoNum type="arabicPeriod"/>
              </a:pPr>
              <a:endParaRPr lang="en-GB" sz="900" baseline="0" noProof="0" dirty="0">
                <a:solidFill>
                  <a:srgbClr val="000000"/>
                </a:solidFill>
                <a:latin typeface="Arial" panose="020B0604020202020204" pitchFamily="34" charset="0"/>
                <a:cs typeface="Arial" panose="020B0604020202020204" pitchFamily="34" charset="0"/>
              </a:endParaRPr>
            </a:p>
            <a:p>
              <a:pPr marL="0" indent="0">
                <a:spcBef>
                  <a:spcPts val="200"/>
                </a:spcBef>
                <a:buNone/>
              </a:pPr>
              <a:r>
                <a:rPr lang="en-GB" sz="900" baseline="0" noProof="0" dirty="0">
                  <a:solidFill>
                    <a:srgbClr val="000000"/>
                  </a:solidFill>
                  <a:latin typeface="Arial" panose="020B0604020202020204" pitchFamily="34" charset="0"/>
                  <a:cs typeface="Arial" panose="020B0604020202020204" pitchFamily="34" charset="0"/>
                </a:rPr>
                <a:t>To </a:t>
              </a:r>
              <a:r>
                <a:rPr lang="en-GB" sz="900" b="1" baseline="0" noProof="0" dirty="0">
                  <a:solidFill>
                    <a:srgbClr val="000000"/>
                  </a:solidFill>
                  <a:latin typeface="Arial" panose="020B0604020202020204" pitchFamily="34" charset="0"/>
                  <a:cs typeface="Arial" panose="020B0604020202020204" pitchFamily="34" charset="0"/>
                </a:rPr>
                <a:t>resize an image</a:t>
              </a:r>
              <a:r>
                <a:rPr lang="en-GB" sz="900" baseline="0" noProof="0" dirty="0">
                  <a:solidFill>
                    <a:srgbClr val="000000"/>
                  </a:solidFill>
                  <a:latin typeface="Arial" panose="020B0604020202020204" pitchFamily="34" charset="0"/>
                  <a:cs typeface="Arial" panose="020B0604020202020204" pitchFamily="34" charset="0"/>
                </a:rPr>
                <a:t>:</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Click on the image</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Go to the Format tab</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Click on Crop</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Cropping handles will appear. Click, hold and drag a handle to crop the image.</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Centre the image by clicking, holding and dragging it to the centre of the box. </a:t>
              </a:r>
            </a:p>
            <a:p>
              <a:pPr marL="0" indent="0">
                <a:spcBef>
                  <a:spcPts val="200"/>
                </a:spcBef>
                <a:buFont typeface="+mj-lt"/>
                <a:buNone/>
              </a:pPr>
              <a:r>
                <a:rPr lang="en-GB" sz="900" u="sng" baseline="0" noProof="0" dirty="0">
                  <a:solidFill>
                    <a:srgbClr val="000000"/>
                  </a:solidFill>
                  <a:latin typeface="Arial" panose="020B0604020202020204" pitchFamily="34" charset="0"/>
                  <a:cs typeface="Arial" panose="020B0604020202020204" pitchFamily="34" charset="0"/>
                </a:rPr>
                <a:t>N.B.</a:t>
              </a:r>
              <a:r>
                <a:rPr lang="en-GB" sz="900" baseline="0" noProof="0" dirty="0">
                  <a:solidFill>
                    <a:srgbClr val="000000"/>
                  </a:solidFill>
                  <a:latin typeface="Arial" panose="020B0604020202020204" pitchFamily="34" charset="0"/>
                  <a:cs typeface="Arial" panose="020B0604020202020204" pitchFamily="34" charset="0"/>
                </a:rPr>
                <a:t> To crop the image proportionally, hold the Shift key while you resize the image.</a:t>
              </a:r>
            </a:p>
            <a:p>
              <a:pPr marL="0" indent="0">
                <a:spcBef>
                  <a:spcPts val="200"/>
                </a:spcBef>
                <a:buNone/>
              </a:pPr>
              <a:endParaRPr lang="en-GB" sz="900" baseline="0" noProof="0" dirty="0">
                <a:solidFill>
                  <a:srgbClr val="000000"/>
                </a:solidFill>
                <a:latin typeface="Arial" panose="020B0604020202020204" pitchFamily="34" charset="0"/>
                <a:cs typeface="Arial" panose="020B0604020202020204" pitchFamily="34" charset="0"/>
              </a:endParaRPr>
            </a:p>
            <a:p>
              <a:r>
                <a:rPr lang="en-GB" sz="900" noProof="0" dirty="0">
                  <a:solidFill>
                    <a:srgbClr val="000000"/>
                  </a:solidFill>
                  <a:latin typeface="Arial" panose="020B0604020202020204" pitchFamily="34" charset="0"/>
                  <a:cs typeface="Arial" panose="020B0604020202020204" pitchFamily="34" charset="0"/>
                </a:rPr>
                <a:t>To </a:t>
              </a:r>
              <a:r>
                <a:rPr lang="en-GB" sz="900" b="1" noProof="0" dirty="0">
                  <a:solidFill>
                    <a:srgbClr val="000000"/>
                  </a:solidFill>
                  <a:latin typeface="Arial" panose="020B0604020202020204" pitchFamily="34" charset="0"/>
                  <a:cs typeface="Arial" panose="020B0604020202020204" pitchFamily="34" charset="0"/>
                </a:rPr>
                <a:t>replace</a:t>
              </a:r>
              <a:r>
                <a:rPr lang="en-GB" sz="900" b="1" baseline="0" noProof="0" dirty="0">
                  <a:solidFill>
                    <a:srgbClr val="000000"/>
                  </a:solidFill>
                  <a:latin typeface="Arial" panose="020B0604020202020204" pitchFamily="34" charset="0"/>
                  <a:cs typeface="Arial" panose="020B0604020202020204" pitchFamily="34" charset="0"/>
                </a:rPr>
                <a:t> </a:t>
              </a:r>
              <a:r>
                <a:rPr lang="en-GB" sz="900" b="1" noProof="0" dirty="0">
                  <a:solidFill>
                    <a:srgbClr val="000000"/>
                  </a:solidFill>
                  <a:latin typeface="Arial" panose="020B0604020202020204" pitchFamily="34" charset="0"/>
                  <a:cs typeface="Arial" panose="020B0604020202020204" pitchFamily="34" charset="0"/>
                </a:rPr>
                <a:t>an image displayed</a:t>
              </a:r>
              <a:r>
                <a:rPr lang="en-GB" sz="900" baseline="0" noProof="0" dirty="0">
                  <a:solidFill>
                    <a:srgbClr val="000000"/>
                  </a:solidFill>
                  <a:latin typeface="Arial" panose="020B0604020202020204" pitchFamily="34" charset="0"/>
                  <a:cs typeface="Arial" panose="020B0604020202020204" pitchFamily="34" charset="0"/>
                </a:rPr>
                <a:t>:</a:t>
              </a:r>
            </a:p>
            <a:p>
              <a:pPr marL="228600" indent="-228600">
                <a:spcBef>
                  <a:spcPts val="200"/>
                </a:spcBef>
                <a:buFont typeface="+mj-lt"/>
                <a:buAutoNum type="arabicPeriod"/>
              </a:pPr>
              <a:r>
                <a:rPr lang="en-GB" sz="900" noProof="0" dirty="0">
                  <a:solidFill>
                    <a:srgbClr val="000000"/>
                  </a:solidFill>
                  <a:latin typeface="Arial" panose="020B0604020202020204" pitchFamily="34" charset="0"/>
                  <a:cs typeface="Arial" panose="020B0604020202020204" pitchFamily="34" charset="0"/>
                </a:rPr>
                <a:t>Delete the image displayed</a:t>
              </a:r>
              <a:endParaRPr lang="en-GB" sz="900" baseline="0" noProof="0" dirty="0">
                <a:solidFill>
                  <a:srgbClr val="000000"/>
                </a:solidFill>
                <a:latin typeface="Arial" panose="020B0604020202020204" pitchFamily="34" charset="0"/>
                <a:cs typeface="Arial" panose="020B0604020202020204" pitchFamily="34" charset="0"/>
              </a:endParaRPr>
            </a:p>
            <a:p>
              <a:pPr marL="228600" marR="0" indent="-228600" algn="l" defTabSz="914400" rtl="0" eaLnBrk="1" fontAlgn="auto" latinLnBrk="0" hangingPunct="1">
                <a:lnSpc>
                  <a:spcPct val="100000"/>
                </a:lnSpc>
                <a:spcBef>
                  <a:spcPts val="200"/>
                </a:spcBef>
                <a:spcAft>
                  <a:spcPts val="0"/>
                </a:spcAft>
                <a:buClrTx/>
                <a:buSzTx/>
                <a:buFont typeface="+mj-lt"/>
                <a:buAutoNum type="arabicPeriod"/>
                <a:tabLst/>
                <a:defRPr/>
              </a:pPr>
              <a:r>
                <a:rPr lang="en-GB" sz="900" noProof="0" dirty="0">
                  <a:solidFill>
                    <a:srgbClr val="000000"/>
                  </a:solidFill>
                  <a:latin typeface="Arial" panose="020B0604020202020204" pitchFamily="34" charset="0"/>
                  <a:cs typeface="Arial" panose="020B0604020202020204" pitchFamily="34" charset="0"/>
                </a:rPr>
                <a:t>Click on the Pictures</a:t>
              </a:r>
              <a:r>
                <a:rPr lang="en-GB" sz="900" baseline="0" noProof="0" dirty="0">
                  <a:solidFill>
                    <a:srgbClr val="000000"/>
                  </a:solidFill>
                  <a:latin typeface="Arial" panose="020B0604020202020204" pitchFamily="34" charset="0"/>
                  <a:cs typeface="Arial" panose="020B0604020202020204" pitchFamily="34" charset="0"/>
                </a:rPr>
                <a:t> icon</a:t>
              </a:r>
              <a:endParaRPr lang="en-GB" sz="900" noProof="0" dirty="0">
                <a:solidFill>
                  <a:srgbClr val="000000"/>
                </a:solidFill>
                <a:latin typeface="Arial" panose="020B0604020202020204" pitchFamily="34" charset="0"/>
                <a:cs typeface="Arial" panose="020B0604020202020204" pitchFamily="34" charset="0"/>
              </a:endParaRPr>
            </a:p>
            <a:p>
              <a:pPr marL="228600" marR="0" indent="-228600" algn="l" defTabSz="914400" rtl="0" eaLnBrk="1" fontAlgn="auto" latinLnBrk="0" hangingPunct="1">
                <a:lnSpc>
                  <a:spcPct val="100000"/>
                </a:lnSpc>
                <a:spcBef>
                  <a:spcPts val="200"/>
                </a:spcBef>
                <a:spcAft>
                  <a:spcPts val="0"/>
                </a:spcAft>
                <a:buClrTx/>
                <a:buSzTx/>
                <a:buFont typeface="+mj-lt"/>
                <a:buAutoNum type="arabicPeriod"/>
                <a:tabLst/>
                <a:defRPr/>
              </a:pPr>
              <a:r>
                <a:rPr lang="en-GB" sz="900" noProof="0" dirty="0">
                  <a:solidFill>
                    <a:srgbClr val="000000"/>
                  </a:solidFill>
                  <a:latin typeface="Arial" panose="020B0604020202020204" pitchFamily="34" charset="0"/>
                  <a:cs typeface="Arial" panose="020B0604020202020204" pitchFamily="34" charset="0"/>
                </a:rPr>
                <a:t>Select a new image</a:t>
              </a:r>
            </a:p>
          </p:txBody>
        </p:sp>
        <p:grpSp>
          <p:nvGrpSpPr>
            <p:cNvPr id="35" name="Groupe 34"/>
            <p:cNvGrpSpPr/>
            <p:nvPr userDrawn="1"/>
          </p:nvGrpSpPr>
          <p:grpSpPr>
            <a:xfrm rot="10800000" flipH="1">
              <a:off x="-369606" y="708660"/>
              <a:ext cx="144016" cy="2903220"/>
              <a:chOff x="-252536" y="-475622"/>
              <a:chExt cx="144016" cy="2903220"/>
            </a:xfrm>
          </p:grpSpPr>
          <p:cxnSp>
            <p:nvCxnSpPr>
              <p:cNvPr id="37" name="Connecteur droit 36"/>
              <p:cNvCxnSpPr/>
              <p:nvPr userDrawn="1"/>
            </p:nvCxnSpPr>
            <p:spPr>
              <a:xfrm rot="10800000" flipH="1" flipV="1">
                <a:off x="-252536" y="-475622"/>
                <a:ext cx="0" cy="290322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userDrawn="1"/>
            </p:nvCxnSpPr>
            <p:spPr>
              <a:xfrm flipH="1">
                <a:off x="-252536" y="911924"/>
                <a:ext cx="1440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pic>
          <p:nvPicPr>
            <p:cNvPr id="36" name="Image 3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40065" y="1440141"/>
              <a:ext cx="308933" cy="492004"/>
            </a:xfrm>
            <a:prstGeom prst="rect">
              <a:avLst/>
            </a:prstGeom>
            <a:ln>
              <a:solidFill>
                <a:schemeClr val="bg2"/>
              </a:solidFill>
            </a:ln>
          </p:spPr>
        </p:pic>
      </p:grpSp>
      <p:sp>
        <p:nvSpPr>
          <p:cNvPr id="3" name="Titre 2"/>
          <p:cNvSpPr>
            <a:spLocks noGrp="1"/>
          </p:cNvSpPr>
          <p:nvPr>
            <p:ph type="title" hasCustomPrompt="1"/>
          </p:nvPr>
        </p:nvSpPr>
        <p:spPr/>
        <p:txBody>
          <a:bodyPr/>
          <a:lstStyle/>
          <a:p>
            <a:r>
              <a:rPr lang="en-GB" noProof="0"/>
              <a:t>TitLe 1 (LEVEL 0) arial 18-point</a:t>
            </a:r>
            <a:endParaRPr lang="fr-FR"/>
          </a:p>
        </p:txBody>
      </p:sp>
      <p:pic>
        <p:nvPicPr>
          <p:cNvPr id="22" name="Image 21">
            <a:extLst>
              <a:ext uri="{FF2B5EF4-FFF2-40B4-BE49-F238E27FC236}">
                <a16:creationId xmlns:a16="http://schemas.microsoft.com/office/drawing/2014/main" id="{AEB1F2E9-2788-4B5A-BE77-4EC907F5670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74345" y="4366359"/>
            <a:ext cx="1048603" cy="777141"/>
          </a:xfrm>
          <a:prstGeom prst="rect">
            <a:avLst/>
          </a:prstGeom>
        </p:spPr>
      </p:pic>
    </p:spTree>
    <p:extLst>
      <p:ext uri="{BB962C8B-B14F-4D97-AF65-F5344CB8AC3E}">
        <p14:creationId xmlns:p14="http://schemas.microsoft.com/office/powerpoint/2010/main" val="842811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 Content &amp; picture">
    <p:bg>
      <p:bgPr>
        <a:solidFill>
          <a:schemeClr val="bg1"/>
        </a:solidFill>
        <a:effectLst/>
      </p:bgPr>
    </p:bg>
    <p:spTree>
      <p:nvGrpSpPr>
        <p:cNvPr id="1" name=""/>
        <p:cNvGrpSpPr/>
        <p:nvPr/>
      </p:nvGrpSpPr>
      <p:grpSpPr>
        <a:xfrm>
          <a:off x="0" y="0"/>
          <a:ext cx="0" cy="0"/>
          <a:chOff x="0" y="0"/>
          <a:chExt cx="0" cy="0"/>
        </a:xfrm>
      </p:grpSpPr>
      <p:pic>
        <p:nvPicPr>
          <p:cNvPr id="26" name="Imag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2338" y="2073733"/>
            <a:ext cx="308933" cy="492004"/>
          </a:xfrm>
          <a:prstGeom prst="rect">
            <a:avLst/>
          </a:prstGeom>
          <a:ln>
            <a:solidFill>
              <a:schemeClr val="bg2"/>
            </a:solidFill>
          </a:ln>
        </p:spPr>
      </p:pic>
      <p:sp>
        <p:nvSpPr>
          <p:cNvPr id="4" name="Espace réservé pour une image  3"/>
          <p:cNvSpPr>
            <a:spLocks noGrp="1"/>
          </p:cNvSpPr>
          <p:nvPr>
            <p:ph type="pic" sz="quarter" idx="25"/>
          </p:nvPr>
        </p:nvSpPr>
        <p:spPr>
          <a:xfrm>
            <a:off x="6037157" y="0"/>
            <a:ext cx="3106843" cy="5143499"/>
          </a:xfrm>
        </p:spPr>
        <p:txBody>
          <a:bodyPr/>
          <a:lstStyle>
            <a:lvl1pPr>
              <a:defRPr>
                <a:solidFill>
                  <a:schemeClr val="tx2"/>
                </a:solidFill>
              </a:defRPr>
            </a:lvl1pPr>
          </a:lstStyle>
          <a:p>
            <a:endParaRPr lang="fr-FR"/>
          </a:p>
        </p:txBody>
      </p:sp>
      <p:sp>
        <p:nvSpPr>
          <p:cNvPr id="2" name="Titre 1"/>
          <p:cNvSpPr>
            <a:spLocks noGrp="1"/>
          </p:cNvSpPr>
          <p:nvPr>
            <p:ph type="title" hasCustomPrompt="1"/>
          </p:nvPr>
        </p:nvSpPr>
        <p:spPr>
          <a:xfrm>
            <a:off x="802800" y="72000"/>
            <a:ext cx="5245160" cy="276999"/>
          </a:xfrm>
        </p:spPr>
        <p:txBody>
          <a:bodyPr/>
          <a:lstStyle>
            <a:lvl1pPr>
              <a:defRPr/>
            </a:lvl1pPr>
          </a:lstStyle>
          <a:p>
            <a:r>
              <a:rPr lang="en-GB" noProof="0" dirty="0" err="1"/>
              <a:t>TitLe</a:t>
            </a:r>
            <a:r>
              <a:rPr lang="en-GB" noProof="0" dirty="0"/>
              <a:t> 1 (LEVEL 0) </a:t>
            </a:r>
            <a:r>
              <a:rPr lang="en-GB" noProof="0" dirty="0" err="1"/>
              <a:t>arial</a:t>
            </a:r>
            <a:r>
              <a:rPr lang="en-GB" noProof="0" dirty="0"/>
              <a:t> 18-point</a:t>
            </a:r>
          </a:p>
        </p:txBody>
      </p:sp>
      <p:sp>
        <p:nvSpPr>
          <p:cNvPr id="7" name="Espace réservé du numéro de diapositive 6"/>
          <p:cNvSpPr>
            <a:spLocks noGrp="1"/>
          </p:cNvSpPr>
          <p:nvPr>
            <p:ph type="sldNum" sz="quarter" idx="14"/>
          </p:nvPr>
        </p:nvSpPr>
        <p:spPr/>
        <p:txBody>
          <a:bodyPr/>
          <a:lstStyle/>
          <a:p>
            <a:fld id="{DD52E7CA-940C-4B6E-9E73-0245BA95FC91}" type="slidenum">
              <a:rPr lang="fr-FR" smtClean="0">
                <a:solidFill>
                  <a:srgbClr val="575756"/>
                </a:solidFill>
              </a:rPr>
              <a:pPr/>
              <a:t>‹N°›</a:t>
            </a:fld>
            <a:r>
              <a:rPr lang="fr-FR">
                <a:solidFill>
                  <a:srgbClr val="575756"/>
                </a:solidFill>
              </a:rPr>
              <a:t> /</a:t>
            </a:r>
            <a:endParaRPr lang="fr-FR" dirty="0">
              <a:solidFill>
                <a:srgbClr val="575756"/>
              </a:solidFill>
            </a:endParaRPr>
          </a:p>
        </p:txBody>
      </p:sp>
      <p:sp>
        <p:nvSpPr>
          <p:cNvPr id="9" name="Espace réservé du pied de page 8"/>
          <p:cNvSpPr>
            <a:spLocks noGrp="1"/>
          </p:cNvSpPr>
          <p:nvPr>
            <p:ph type="ftr" sz="quarter" idx="15"/>
          </p:nvPr>
        </p:nvSpPr>
        <p:spPr/>
        <p:txBody>
          <a:bodyPr/>
          <a:lstStyle>
            <a:lvl1pPr>
              <a:defRPr>
                <a:solidFill>
                  <a:schemeClr val="bg2">
                    <a:lumMod val="50000"/>
                    <a:lumOff val="50000"/>
                  </a:schemeClr>
                </a:solidFill>
              </a:defRPr>
            </a:lvl1pPr>
          </a:lstStyle>
          <a:p>
            <a:r>
              <a:rPr lang="en-GB" noProof="0" dirty="0"/>
              <a:t>Presentation title</a:t>
            </a:r>
          </a:p>
        </p:txBody>
      </p:sp>
      <p:sp>
        <p:nvSpPr>
          <p:cNvPr id="11" name="Espace réservé du texte 7"/>
          <p:cNvSpPr>
            <a:spLocks noGrp="1"/>
          </p:cNvSpPr>
          <p:nvPr>
            <p:ph type="body" sz="quarter" idx="13" hasCustomPrompt="1"/>
          </p:nvPr>
        </p:nvSpPr>
        <p:spPr>
          <a:xfrm>
            <a:off x="802800" y="399600"/>
            <a:ext cx="5245161" cy="288000"/>
          </a:xfrm>
          <a:prstGeom prst="rect">
            <a:avLst/>
          </a:prstGeom>
        </p:spPr>
        <p:txBody>
          <a:bodyPr tIns="0">
            <a:noAutofit/>
          </a:bodyPr>
          <a:lstStyle>
            <a:lvl1pPr marL="0" marR="0" indent="0" algn="l" defTabSz="914378" rtl="0" eaLnBrk="1" fontAlgn="auto" latinLnBrk="0" hangingPunct="1">
              <a:lnSpc>
                <a:spcPct val="90000"/>
              </a:lnSpc>
              <a:spcBef>
                <a:spcPts val="0"/>
              </a:spcBef>
              <a:spcAft>
                <a:spcPts val="0"/>
              </a:spcAft>
              <a:buClrTx/>
              <a:buSzTx/>
              <a:buFont typeface="Arial" panose="020B0604020202020204" pitchFamily="34" charset="0"/>
              <a:buNone/>
              <a:tabLst/>
              <a:defRPr sz="1400" b="0" cap="none" baseline="0">
                <a:solidFill>
                  <a:schemeClr val="tx2"/>
                </a:solidFill>
              </a:defRPr>
            </a:lvl1pPr>
            <a:lvl2pPr marL="359991" marR="0" indent="-359991" algn="l" defTabSz="914378" rtl="0" eaLnBrk="1" fontAlgn="auto" latinLnBrk="0" hangingPunct="1">
              <a:lnSpc>
                <a:spcPct val="90000"/>
              </a:lnSpc>
              <a:spcBef>
                <a:spcPts val="0"/>
              </a:spcBef>
              <a:spcAft>
                <a:spcPts val="0"/>
              </a:spcAft>
              <a:buClrTx/>
              <a:buSzPct val="100000"/>
              <a:tabLst/>
              <a:defRPr/>
            </a:lvl2pPr>
            <a:lvl3pPr marL="503987" marR="0" indent="-143996" algn="l" defTabSz="914378" rtl="0" eaLnBrk="1" fontAlgn="auto" latinLnBrk="0" hangingPunct="1">
              <a:lnSpc>
                <a:spcPct val="90000"/>
              </a:lnSpc>
              <a:spcBef>
                <a:spcPts val="0"/>
              </a:spcBef>
              <a:spcAft>
                <a:spcPts val="0"/>
              </a:spcAft>
              <a:buClrTx/>
              <a:buSzPct val="100000"/>
              <a:buFont typeface="Arial" panose="020B0604020202020204" pitchFamily="34" charset="0"/>
              <a:buChar char="◦"/>
              <a:tabLst/>
              <a:defRPr/>
            </a:lvl3pPr>
            <a:lvl4pPr marL="791981" marR="0" indent="-143996" algn="l" defTabSz="914378" rtl="0" eaLnBrk="1" fontAlgn="auto" latinLnBrk="0" hangingPunct="1">
              <a:lnSpc>
                <a:spcPct val="90000"/>
              </a:lnSpc>
              <a:spcBef>
                <a:spcPts val="0"/>
              </a:spcBef>
              <a:spcAft>
                <a:spcPts val="0"/>
              </a:spcAft>
              <a:buClrTx/>
              <a:buSzTx/>
              <a:buFont typeface="Arial" panose="020B0604020202020204" pitchFamily="34" charset="0"/>
              <a:buChar char="▪"/>
              <a:tabLst/>
              <a:defRPr/>
            </a:lvl4pPr>
          </a:lstStyle>
          <a:p>
            <a:pPr lvl="0"/>
            <a:r>
              <a:rPr lang="en-GB" noProof="0" dirty="0"/>
              <a:t>Text level 1 Arial 14-point</a:t>
            </a:r>
          </a:p>
        </p:txBody>
      </p:sp>
      <p:sp>
        <p:nvSpPr>
          <p:cNvPr id="8" name="Espace réservé du texte 7"/>
          <p:cNvSpPr>
            <a:spLocks noGrp="1"/>
          </p:cNvSpPr>
          <p:nvPr>
            <p:ph type="body" sz="quarter" idx="24" hasCustomPrompt="1"/>
          </p:nvPr>
        </p:nvSpPr>
        <p:spPr>
          <a:xfrm>
            <a:off x="804696" y="1142999"/>
            <a:ext cx="5232461" cy="3059113"/>
          </a:xfrm>
        </p:spPr>
        <p:txBody>
          <a:bodyPr/>
          <a:lstStyle>
            <a:lvl1pPr>
              <a:defRPr>
                <a:solidFill>
                  <a:schemeClr val="tx2"/>
                </a:solidFill>
              </a:defRPr>
            </a:lvl1pPr>
          </a:lstStyle>
          <a:p>
            <a:pPr lvl="0"/>
            <a:r>
              <a:rPr lang="en-GB" noProof="0" dirty="0"/>
              <a:t>Level 1</a:t>
            </a:r>
          </a:p>
          <a:p>
            <a:pPr lvl="1"/>
            <a:r>
              <a:rPr lang="en-GB" noProof="0" dirty="0"/>
              <a:t>Level 2</a:t>
            </a:r>
          </a:p>
          <a:p>
            <a:pPr lvl="2"/>
            <a:r>
              <a:rPr lang="en-GB" noProof="0" dirty="0"/>
              <a:t>Level 3</a:t>
            </a:r>
          </a:p>
          <a:p>
            <a:pPr lvl="3"/>
            <a:r>
              <a:rPr lang="en-GB" noProof="0" dirty="0"/>
              <a:t>Level 4</a:t>
            </a:r>
          </a:p>
          <a:p>
            <a:pPr lvl="8"/>
            <a:r>
              <a:rPr lang="en-GB" noProof="0" dirty="0"/>
              <a:t>Level 4</a:t>
            </a:r>
          </a:p>
        </p:txBody>
      </p:sp>
      <p:sp>
        <p:nvSpPr>
          <p:cNvPr id="20" name="ZoneTexte 19"/>
          <p:cNvSpPr txBox="1"/>
          <p:nvPr userDrawn="1"/>
        </p:nvSpPr>
        <p:spPr>
          <a:xfrm>
            <a:off x="9534310" y="1281746"/>
            <a:ext cx="2952328" cy="3082895"/>
          </a:xfrm>
          <a:prstGeom prst="rect">
            <a:avLst/>
          </a:prstGeom>
          <a:noFill/>
          <a:ln>
            <a:noFill/>
          </a:ln>
        </p:spPr>
        <p:txBody>
          <a:bodyPr wrap="square" rtlCol="0">
            <a:spAutoFit/>
          </a:bodyPr>
          <a:lstStyle/>
          <a:p>
            <a:r>
              <a:rPr lang="en-GB" sz="900" noProof="0" dirty="0">
                <a:solidFill>
                  <a:srgbClr val="000000"/>
                </a:solidFill>
                <a:latin typeface="Arial" panose="020B0604020202020204" pitchFamily="34" charset="0"/>
                <a:cs typeface="Arial" panose="020B0604020202020204" pitchFamily="34" charset="0"/>
              </a:rPr>
              <a:t>To </a:t>
            </a:r>
            <a:r>
              <a:rPr lang="en-GB" sz="900" b="1" baseline="0" noProof="0" dirty="0">
                <a:solidFill>
                  <a:srgbClr val="000000"/>
                </a:solidFill>
                <a:latin typeface="Arial" panose="020B0604020202020204" pitchFamily="34" charset="0"/>
                <a:cs typeface="Arial" panose="020B0604020202020204" pitchFamily="34" charset="0"/>
              </a:rPr>
              <a:t>insert an image</a:t>
            </a:r>
            <a:r>
              <a:rPr lang="en-GB" sz="900" baseline="0" noProof="0" dirty="0">
                <a:solidFill>
                  <a:srgbClr val="000000"/>
                </a:solidFill>
                <a:latin typeface="Arial" panose="020B0604020202020204" pitchFamily="34" charset="0"/>
                <a:cs typeface="Arial" panose="020B0604020202020204" pitchFamily="34" charset="0"/>
              </a:rPr>
              <a:t>:</a:t>
            </a:r>
          </a:p>
          <a:p>
            <a:pPr marL="228600" indent="-228600">
              <a:spcBef>
                <a:spcPts val="200"/>
              </a:spcBef>
              <a:buFont typeface="+mj-lt"/>
              <a:buAutoNum type="arabicPeriod"/>
            </a:pPr>
            <a:r>
              <a:rPr lang="en-GB" sz="900" noProof="0" dirty="0">
                <a:solidFill>
                  <a:srgbClr val="000000"/>
                </a:solidFill>
                <a:latin typeface="Arial" panose="020B0604020202020204" pitchFamily="34" charset="0"/>
                <a:cs typeface="Arial" panose="020B0604020202020204" pitchFamily="34" charset="0"/>
              </a:rPr>
              <a:t>Click on the </a:t>
            </a:r>
            <a:r>
              <a:rPr lang="en-GB" sz="900" b="0" noProof="0" dirty="0">
                <a:solidFill>
                  <a:srgbClr val="000000"/>
                </a:solidFill>
                <a:latin typeface="Arial" panose="020B0604020202020204" pitchFamily="34" charset="0"/>
                <a:cs typeface="Arial" panose="020B0604020202020204" pitchFamily="34" charset="0"/>
              </a:rPr>
              <a:t>Pictures</a:t>
            </a:r>
            <a:r>
              <a:rPr lang="en-GB" sz="900" noProof="0" dirty="0">
                <a:solidFill>
                  <a:srgbClr val="000000"/>
                </a:solidFill>
                <a:latin typeface="Arial" panose="020B0604020202020204" pitchFamily="34" charset="0"/>
                <a:cs typeface="Arial" panose="020B0604020202020204" pitchFamily="34" charset="0"/>
              </a:rPr>
              <a:t> icon in the </a:t>
            </a:r>
            <a:r>
              <a:rPr lang="en-GB" sz="900" b="0" noProof="0" dirty="0">
                <a:solidFill>
                  <a:srgbClr val="000000"/>
                </a:solidFill>
                <a:latin typeface="Arial" panose="020B0604020202020204" pitchFamily="34" charset="0"/>
                <a:cs typeface="Arial" panose="020B0604020202020204" pitchFamily="34" charset="0"/>
              </a:rPr>
              <a:t>Insert</a:t>
            </a:r>
            <a:r>
              <a:rPr lang="en-GB" sz="900" noProof="0" dirty="0">
                <a:solidFill>
                  <a:srgbClr val="000000"/>
                </a:solidFill>
                <a:latin typeface="Arial" panose="020B0604020202020204" pitchFamily="34" charset="0"/>
                <a:cs typeface="Arial" panose="020B0604020202020204" pitchFamily="34" charset="0"/>
              </a:rPr>
              <a:t> tab</a:t>
            </a:r>
          </a:p>
          <a:p>
            <a:pPr marL="228600" indent="-228600">
              <a:spcBef>
                <a:spcPts val="200"/>
              </a:spcBef>
              <a:buFont typeface="+mj-lt"/>
              <a:buAutoNum type="arabicPeriod"/>
            </a:pPr>
            <a:r>
              <a:rPr lang="en-GB" sz="900" noProof="0" dirty="0">
                <a:solidFill>
                  <a:srgbClr val="000000"/>
                </a:solidFill>
                <a:latin typeface="Arial" panose="020B0604020202020204" pitchFamily="34" charset="0"/>
                <a:cs typeface="Arial" panose="020B0604020202020204" pitchFamily="34" charset="0"/>
              </a:rPr>
              <a:t>Select your image</a:t>
            </a:r>
          </a:p>
          <a:p>
            <a:pPr marL="228600" indent="-228600">
              <a:spcBef>
                <a:spcPts val="200"/>
              </a:spcBef>
              <a:buFont typeface="+mj-lt"/>
              <a:buAutoNum type="arabicPeriod"/>
            </a:pPr>
            <a:endParaRPr lang="en-GB" sz="900" baseline="0" noProof="0" dirty="0">
              <a:solidFill>
                <a:srgbClr val="000000"/>
              </a:solidFill>
              <a:latin typeface="Arial" panose="020B0604020202020204" pitchFamily="34" charset="0"/>
              <a:cs typeface="Arial" panose="020B0604020202020204" pitchFamily="34" charset="0"/>
            </a:endParaRPr>
          </a:p>
          <a:p>
            <a:pPr marL="0" indent="0">
              <a:spcBef>
                <a:spcPts val="200"/>
              </a:spcBef>
              <a:buNone/>
            </a:pPr>
            <a:r>
              <a:rPr lang="en-GB" sz="900" baseline="0" noProof="0" dirty="0">
                <a:solidFill>
                  <a:srgbClr val="000000"/>
                </a:solidFill>
                <a:latin typeface="Arial" panose="020B0604020202020204" pitchFamily="34" charset="0"/>
                <a:cs typeface="Arial" panose="020B0604020202020204" pitchFamily="34" charset="0"/>
              </a:rPr>
              <a:t>To </a:t>
            </a:r>
            <a:r>
              <a:rPr lang="en-GB" sz="900" b="1" baseline="0" noProof="0" dirty="0">
                <a:solidFill>
                  <a:srgbClr val="000000"/>
                </a:solidFill>
                <a:latin typeface="Arial" panose="020B0604020202020204" pitchFamily="34" charset="0"/>
                <a:cs typeface="Arial" panose="020B0604020202020204" pitchFamily="34" charset="0"/>
              </a:rPr>
              <a:t>resize an image</a:t>
            </a:r>
            <a:r>
              <a:rPr lang="en-GB" sz="900" baseline="0" noProof="0" dirty="0">
                <a:solidFill>
                  <a:srgbClr val="000000"/>
                </a:solidFill>
                <a:latin typeface="Arial" panose="020B0604020202020204" pitchFamily="34" charset="0"/>
                <a:cs typeface="Arial" panose="020B0604020202020204" pitchFamily="34" charset="0"/>
              </a:rPr>
              <a:t>:</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Click on the image</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Go to the Format tab</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Click on Crop</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Cropping handles will appear. Click, hold and drag a handle to crop the image.</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Centre the image by clicking, holding and dragging it to the centre of the box. </a:t>
            </a:r>
          </a:p>
          <a:p>
            <a:pPr marL="0" indent="0">
              <a:spcBef>
                <a:spcPts val="200"/>
              </a:spcBef>
              <a:buFont typeface="+mj-lt"/>
              <a:buNone/>
            </a:pPr>
            <a:r>
              <a:rPr lang="en-GB" sz="900" u="sng" baseline="0" noProof="0" dirty="0">
                <a:solidFill>
                  <a:srgbClr val="000000"/>
                </a:solidFill>
                <a:latin typeface="Arial" panose="020B0604020202020204" pitchFamily="34" charset="0"/>
                <a:cs typeface="Arial" panose="020B0604020202020204" pitchFamily="34" charset="0"/>
              </a:rPr>
              <a:t>N.B.</a:t>
            </a:r>
            <a:r>
              <a:rPr lang="en-GB" sz="900" baseline="0" noProof="0" dirty="0">
                <a:solidFill>
                  <a:srgbClr val="000000"/>
                </a:solidFill>
                <a:latin typeface="Arial" panose="020B0604020202020204" pitchFamily="34" charset="0"/>
                <a:cs typeface="Arial" panose="020B0604020202020204" pitchFamily="34" charset="0"/>
              </a:rPr>
              <a:t> To crop the image proportionally, hold the Shift key while you resize the image.</a:t>
            </a:r>
          </a:p>
          <a:p>
            <a:pPr marL="0" indent="0">
              <a:spcBef>
                <a:spcPts val="200"/>
              </a:spcBef>
              <a:buNone/>
            </a:pPr>
            <a:endParaRPr lang="en-GB" sz="900" baseline="0" noProof="0" dirty="0">
              <a:solidFill>
                <a:srgbClr val="000000"/>
              </a:solidFill>
              <a:latin typeface="Arial" panose="020B0604020202020204" pitchFamily="34" charset="0"/>
              <a:cs typeface="Arial" panose="020B0604020202020204" pitchFamily="34" charset="0"/>
            </a:endParaRPr>
          </a:p>
          <a:p>
            <a:r>
              <a:rPr lang="en-GB" sz="900" noProof="0" dirty="0">
                <a:solidFill>
                  <a:srgbClr val="000000"/>
                </a:solidFill>
                <a:latin typeface="Arial" panose="020B0604020202020204" pitchFamily="34" charset="0"/>
                <a:cs typeface="Arial" panose="020B0604020202020204" pitchFamily="34" charset="0"/>
              </a:rPr>
              <a:t>To </a:t>
            </a:r>
            <a:r>
              <a:rPr lang="en-GB" sz="900" b="1" noProof="0" dirty="0">
                <a:solidFill>
                  <a:srgbClr val="000000"/>
                </a:solidFill>
                <a:latin typeface="Arial" panose="020B0604020202020204" pitchFamily="34" charset="0"/>
                <a:cs typeface="Arial" panose="020B0604020202020204" pitchFamily="34" charset="0"/>
              </a:rPr>
              <a:t>replace</a:t>
            </a:r>
            <a:r>
              <a:rPr lang="en-GB" sz="900" b="1" baseline="0" noProof="0" dirty="0">
                <a:solidFill>
                  <a:srgbClr val="000000"/>
                </a:solidFill>
                <a:latin typeface="Arial" panose="020B0604020202020204" pitchFamily="34" charset="0"/>
                <a:cs typeface="Arial" panose="020B0604020202020204" pitchFamily="34" charset="0"/>
              </a:rPr>
              <a:t> </a:t>
            </a:r>
            <a:r>
              <a:rPr lang="en-GB" sz="900" b="1" noProof="0" dirty="0">
                <a:solidFill>
                  <a:srgbClr val="000000"/>
                </a:solidFill>
                <a:latin typeface="Arial" panose="020B0604020202020204" pitchFamily="34" charset="0"/>
                <a:cs typeface="Arial" panose="020B0604020202020204" pitchFamily="34" charset="0"/>
              </a:rPr>
              <a:t>an image displayed</a:t>
            </a:r>
            <a:r>
              <a:rPr lang="en-GB" sz="900" baseline="0" noProof="0" dirty="0">
                <a:solidFill>
                  <a:srgbClr val="000000"/>
                </a:solidFill>
                <a:latin typeface="Arial" panose="020B0604020202020204" pitchFamily="34" charset="0"/>
                <a:cs typeface="Arial" panose="020B0604020202020204" pitchFamily="34" charset="0"/>
              </a:rPr>
              <a:t>:</a:t>
            </a:r>
          </a:p>
          <a:p>
            <a:pPr marL="228600" indent="-228600">
              <a:spcBef>
                <a:spcPts val="200"/>
              </a:spcBef>
              <a:buFont typeface="+mj-lt"/>
              <a:buAutoNum type="arabicPeriod"/>
            </a:pPr>
            <a:r>
              <a:rPr lang="en-GB" sz="900" noProof="0" dirty="0">
                <a:solidFill>
                  <a:srgbClr val="000000"/>
                </a:solidFill>
                <a:latin typeface="Arial" panose="020B0604020202020204" pitchFamily="34" charset="0"/>
                <a:cs typeface="Arial" panose="020B0604020202020204" pitchFamily="34" charset="0"/>
              </a:rPr>
              <a:t>Delete the image displayed</a:t>
            </a:r>
            <a:endParaRPr lang="en-GB" sz="900" baseline="0" noProof="0" dirty="0">
              <a:solidFill>
                <a:srgbClr val="000000"/>
              </a:solidFill>
              <a:latin typeface="Arial" panose="020B0604020202020204" pitchFamily="34" charset="0"/>
              <a:cs typeface="Arial" panose="020B0604020202020204" pitchFamily="34" charset="0"/>
            </a:endParaRPr>
          </a:p>
          <a:p>
            <a:pPr marL="228600" marR="0" indent="-228600" algn="l" defTabSz="914400" rtl="0" eaLnBrk="1" fontAlgn="auto" latinLnBrk="0" hangingPunct="1">
              <a:lnSpc>
                <a:spcPct val="100000"/>
              </a:lnSpc>
              <a:spcBef>
                <a:spcPts val="200"/>
              </a:spcBef>
              <a:spcAft>
                <a:spcPts val="0"/>
              </a:spcAft>
              <a:buClrTx/>
              <a:buSzTx/>
              <a:buFont typeface="+mj-lt"/>
              <a:buAutoNum type="arabicPeriod"/>
              <a:tabLst/>
              <a:defRPr/>
            </a:pPr>
            <a:r>
              <a:rPr lang="en-GB" sz="900" noProof="0" dirty="0">
                <a:solidFill>
                  <a:srgbClr val="000000"/>
                </a:solidFill>
                <a:latin typeface="Arial" panose="020B0604020202020204" pitchFamily="34" charset="0"/>
                <a:cs typeface="Arial" panose="020B0604020202020204" pitchFamily="34" charset="0"/>
              </a:rPr>
              <a:t>Click on the Pictures</a:t>
            </a:r>
            <a:r>
              <a:rPr lang="en-GB" sz="900" baseline="0" noProof="0" dirty="0">
                <a:solidFill>
                  <a:srgbClr val="000000"/>
                </a:solidFill>
                <a:latin typeface="Arial" panose="020B0604020202020204" pitchFamily="34" charset="0"/>
                <a:cs typeface="Arial" panose="020B0604020202020204" pitchFamily="34" charset="0"/>
              </a:rPr>
              <a:t> icon</a:t>
            </a:r>
            <a:endParaRPr lang="en-GB" sz="900" noProof="0" dirty="0">
              <a:solidFill>
                <a:srgbClr val="000000"/>
              </a:solidFill>
              <a:latin typeface="Arial" panose="020B0604020202020204" pitchFamily="34" charset="0"/>
              <a:cs typeface="Arial" panose="020B0604020202020204" pitchFamily="34" charset="0"/>
            </a:endParaRPr>
          </a:p>
          <a:p>
            <a:pPr marL="228600" marR="0" indent="-228600" algn="l" defTabSz="914400" rtl="0" eaLnBrk="1" fontAlgn="auto" latinLnBrk="0" hangingPunct="1">
              <a:lnSpc>
                <a:spcPct val="100000"/>
              </a:lnSpc>
              <a:spcBef>
                <a:spcPts val="200"/>
              </a:spcBef>
              <a:spcAft>
                <a:spcPts val="0"/>
              </a:spcAft>
              <a:buClrTx/>
              <a:buSzTx/>
              <a:buFont typeface="+mj-lt"/>
              <a:buAutoNum type="arabicPeriod"/>
              <a:tabLst/>
              <a:defRPr/>
            </a:pPr>
            <a:r>
              <a:rPr lang="en-GB" sz="900" noProof="0" dirty="0">
                <a:solidFill>
                  <a:srgbClr val="000000"/>
                </a:solidFill>
                <a:latin typeface="Arial" panose="020B0604020202020204" pitchFamily="34" charset="0"/>
                <a:cs typeface="Arial" panose="020B0604020202020204" pitchFamily="34" charset="0"/>
              </a:rPr>
              <a:t>Select a new image</a:t>
            </a:r>
          </a:p>
        </p:txBody>
      </p:sp>
      <p:grpSp>
        <p:nvGrpSpPr>
          <p:cNvPr id="24" name="Groupe 23"/>
          <p:cNvGrpSpPr/>
          <p:nvPr userDrawn="1"/>
        </p:nvGrpSpPr>
        <p:grpSpPr>
          <a:xfrm flipH="1">
            <a:off x="9302033" y="1342252"/>
            <a:ext cx="144016" cy="2903220"/>
            <a:chOff x="-252536" y="-475622"/>
            <a:chExt cx="144016" cy="2903220"/>
          </a:xfrm>
        </p:grpSpPr>
        <p:cxnSp>
          <p:nvCxnSpPr>
            <p:cNvPr id="27" name="Connecteur droit 26"/>
            <p:cNvCxnSpPr/>
            <p:nvPr userDrawn="1"/>
          </p:nvCxnSpPr>
          <p:spPr>
            <a:xfrm rot="10800000" flipH="1" flipV="1">
              <a:off x="-252536" y="-475622"/>
              <a:ext cx="0" cy="290322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userDrawn="1"/>
          </p:nvCxnSpPr>
          <p:spPr>
            <a:xfrm flipH="1">
              <a:off x="-252536" y="911924"/>
              <a:ext cx="1440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25629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 content &amp; picture left">
    <p:spTree>
      <p:nvGrpSpPr>
        <p:cNvPr id="1" name=""/>
        <p:cNvGrpSpPr/>
        <p:nvPr/>
      </p:nvGrpSpPr>
      <p:grpSpPr>
        <a:xfrm>
          <a:off x="0" y="0"/>
          <a:ext cx="0" cy="0"/>
          <a:chOff x="0" y="0"/>
          <a:chExt cx="0" cy="0"/>
        </a:xfrm>
      </p:grpSpPr>
      <p:sp>
        <p:nvSpPr>
          <p:cNvPr id="8" name="Rectangle 7"/>
          <p:cNvSpPr/>
          <p:nvPr userDrawn="1"/>
        </p:nvSpPr>
        <p:spPr>
          <a:xfrm>
            <a:off x="0" y="4730400"/>
            <a:ext cx="9144000" cy="41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sp>
        <p:nvSpPr>
          <p:cNvPr id="11" name="Espace réservé du numéro de diapositive 10"/>
          <p:cNvSpPr>
            <a:spLocks noGrp="1"/>
          </p:cNvSpPr>
          <p:nvPr>
            <p:ph type="sldNum" sz="quarter" idx="12"/>
          </p:nvPr>
        </p:nvSpPr>
        <p:spPr/>
        <p:txBody>
          <a:bodyPr/>
          <a:lstStyle/>
          <a:p>
            <a:fld id="{DD52E7CA-940C-4B6E-9E73-0245BA95FC91}" type="slidenum">
              <a:rPr lang="fr-FR" smtClean="0">
                <a:solidFill>
                  <a:srgbClr val="575756"/>
                </a:solidFill>
              </a:rPr>
              <a:pPr/>
              <a:t>‹N°›</a:t>
            </a:fld>
            <a:r>
              <a:rPr lang="fr-FR">
                <a:solidFill>
                  <a:srgbClr val="575756"/>
                </a:solidFill>
              </a:rPr>
              <a:t> /</a:t>
            </a:r>
            <a:endParaRPr lang="fr-FR" dirty="0">
              <a:solidFill>
                <a:srgbClr val="575756"/>
              </a:solidFill>
            </a:endParaRPr>
          </a:p>
        </p:txBody>
      </p:sp>
      <p:sp>
        <p:nvSpPr>
          <p:cNvPr id="12" name="Espace réservé du pied de page 11"/>
          <p:cNvSpPr>
            <a:spLocks noGrp="1"/>
          </p:cNvSpPr>
          <p:nvPr>
            <p:ph type="ftr" sz="quarter" idx="13"/>
          </p:nvPr>
        </p:nvSpPr>
        <p:spPr/>
        <p:txBody>
          <a:bodyPr/>
          <a:lstStyle>
            <a:lvl1pPr>
              <a:defRPr>
                <a:solidFill>
                  <a:schemeClr val="bg2">
                    <a:lumMod val="50000"/>
                    <a:lumOff val="50000"/>
                  </a:schemeClr>
                </a:solidFill>
              </a:defRPr>
            </a:lvl1pPr>
          </a:lstStyle>
          <a:p>
            <a:r>
              <a:rPr lang="en-GB" noProof="0" dirty="0"/>
              <a:t>Presentation title</a:t>
            </a:r>
          </a:p>
        </p:txBody>
      </p:sp>
      <p:sp>
        <p:nvSpPr>
          <p:cNvPr id="4" name="Espace réservé pour une image  3"/>
          <p:cNvSpPr>
            <a:spLocks noGrp="1"/>
          </p:cNvSpPr>
          <p:nvPr>
            <p:ph type="pic" sz="quarter" idx="15"/>
          </p:nvPr>
        </p:nvSpPr>
        <p:spPr>
          <a:xfrm>
            <a:off x="0" y="1170000"/>
            <a:ext cx="3708400" cy="3543288"/>
          </a:xfrm>
          <a:prstGeom prst="rect">
            <a:avLst/>
          </a:prstGeom>
        </p:spPr>
        <p:txBody>
          <a:bodyPr>
            <a:normAutofit/>
          </a:bodyPr>
          <a:lstStyle>
            <a:lvl1pPr>
              <a:defRPr sz="1400" b="0" cap="none" baseline="0">
                <a:solidFill>
                  <a:schemeClr val="tx2"/>
                </a:solidFill>
              </a:defRPr>
            </a:lvl1pPr>
          </a:lstStyle>
          <a:p>
            <a:endParaRPr lang="fr-FR" dirty="0"/>
          </a:p>
        </p:txBody>
      </p:sp>
      <p:sp>
        <p:nvSpPr>
          <p:cNvPr id="14" name="Espace réservé du texte 7"/>
          <p:cNvSpPr>
            <a:spLocks noGrp="1"/>
          </p:cNvSpPr>
          <p:nvPr>
            <p:ph type="body" sz="quarter" idx="18" hasCustomPrompt="1"/>
          </p:nvPr>
        </p:nvSpPr>
        <p:spPr>
          <a:xfrm>
            <a:off x="802800" y="399600"/>
            <a:ext cx="8074190" cy="288000"/>
          </a:xfrm>
          <a:prstGeom prst="rect">
            <a:avLst/>
          </a:prstGeom>
        </p:spPr>
        <p:txBody>
          <a:bodyPr tIns="0">
            <a:noAutofit/>
          </a:bodyPr>
          <a:lstStyle>
            <a:lvl1pPr marL="0" marR="0" indent="0" algn="l" defTabSz="914378" rtl="0" eaLnBrk="1" fontAlgn="auto" latinLnBrk="0" hangingPunct="1">
              <a:lnSpc>
                <a:spcPct val="90000"/>
              </a:lnSpc>
              <a:spcBef>
                <a:spcPts val="0"/>
              </a:spcBef>
              <a:spcAft>
                <a:spcPts val="0"/>
              </a:spcAft>
              <a:buClrTx/>
              <a:buSzTx/>
              <a:buFont typeface="Arial" panose="020B0604020202020204" pitchFamily="34" charset="0"/>
              <a:buNone/>
              <a:tabLst/>
              <a:defRPr sz="1400" b="0" cap="none" baseline="0">
                <a:solidFill>
                  <a:schemeClr val="tx2"/>
                </a:solidFill>
              </a:defRPr>
            </a:lvl1pPr>
            <a:lvl2pPr marL="359991" marR="0" indent="-359991" algn="l" defTabSz="914378" rtl="0" eaLnBrk="1" fontAlgn="auto" latinLnBrk="0" hangingPunct="1">
              <a:lnSpc>
                <a:spcPct val="90000"/>
              </a:lnSpc>
              <a:spcBef>
                <a:spcPts val="0"/>
              </a:spcBef>
              <a:spcAft>
                <a:spcPts val="0"/>
              </a:spcAft>
              <a:buClrTx/>
              <a:buSzPct val="100000"/>
              <a:tabLst/>
              <a:defRPr/>
            </a:lvl2pPr>
            <a:lvl3pPr marL="503987" marR="0" indent="-143996" algn="l" defTabSz="914378" rtl="0" eaLnBrk="1" fontAlgn="auto" latinLnBrk="0" hangingPunct="1">
              <a:lnSpc>
                <a:spcPct val="90000"/>
              </a:lnSpc>
              <a:spcBef>
                <a:spcPts val="0"/>
              </a:spcBef>
              <a:spcAft>
                <a:spcPts val="0"/>
              </a:spcAft>
              <a:buClrTx/>
              <a:buSzPct val="100000"/>
              <a:buFont typeface="Arial" panose="020B0604020202020204" pitchFamily="34" charset="0"/>
              <a:buChar char="◦"/>
              <a:tabLst/>
              <a:defRPr/>
            </a:lvl3pPr>
            <a:lvl4pPr marL="791981" marR="0" indent="-143996" algn="l" defTabSz="914378" rtl="0" eaLnBrk="1" fontAlgn="auto" latinLnBrk="0" hangingPunct="1">
              <a:lnSpc>
                <a:spcPct val="90000"/>
              </a:lnSpc>
              <a:spcBef>
                <a:spcPts val="0"/>
              </a:spcBef>
              <a:spcAft>
                <a:spcPts val="0"/>
              </a:spcAft>
              <a:buClrTx/>
              <a:buSzTx/>
              <a:buFont typeface="Arial" panose="020B0604020202020204" pitchFamily="34" charset="0"/>
              <a:buChar char="▪"/>
              <a:tabLst/>
              <a:defRPr/>
            </a:lvl4pPr>
          </a:lstStyle>
          <a:p>
            <a:pPr lvl="0"/>
            <a:r>
              <a:rPr lang="en-GB" noProof="0" dirty="0"/>
              <a:t>Text level 1 Arial 14-point</a:t>
            </a:r>
          </a:p>
        </p:txBody>
      </p:sp>
      <p:grpSp>
        <p:nvGrpSpPr>
          <p:cNvPr id="23" name="Groupe 22"/>
          <p:cNvGrpSpPr/>
          <p:nvPr userDrawn="1"/>
        </p:nvGrpSpPr>
        <p:grpSpPr>
          <a:xfrm>
            <a:off x="-3288093" y="1281746"/>
            <a:ext cx="3062503" cy="3082895"/>
            <a:chOff x="-3288093" y="648154"/>
            <a:chExt cx="3062503" cy="3082895"/>
          </a:xfrm>
        </p:grpSpPr>
        <p:sp>
          <p:nvSpPr>
            <p:cNvPr id="24" name="ZoneTexte 23"/>
            <p:cNvSpPr txBox="1"/>
            <p:nvPr userDrawn="1"/>
          </p:nvSpPr>
          <p:spPr>
            <a:xfrm>
              <a:off x="-3288093" y="648154"/>
              <a:ext cx="2952328" cy="3082895"/>
            </a:xfrm>
            <a:prstGeom prst="rect">
              <a:avLst/>
            </a:prstGeom>
            <a:noFill/>
            <a:ln>
              <a:noFill/>
            </a:ln>
          </p:spPr>
          <p:txBody>
            <a:bodyPr wrap="square" rtlCol="0">
              <a:spAutoFit/>
            </a:bodyPr>
            <a:lstStyle/>
            <a:p>
              <a:r>
                <a:rPr lang="en-GB" sz="900" noProof="0" dirty="0">
                  <a:solidFill>
                    <a:srgbClr val="000000"/>
                  </a:solidFill>
                  <a:latin typeface="Arial" panose="020B0604020202020204" pitchFamily="34" charset="0"/>
                  <a:cs typeface="Arial" panose="020B0604020202020204" pitchFamily="34" charset="0"/>
                </a:rPr>
                <a:t>To </a:t>
              </a:r>
              <a:r>
                <a:rPr lang="en-GB" sz="900" b="1" baseline="0" noProof="0" dirty="0">
                  <a:solidFill>
                    <a:srgbClr val="000000"/>
                  </a:solidFill>
                  <a:latin typeface="Arial" panose="020B0604020202020204" pitchFamily="34" charset="0"/>
                  <a:cs typeface="Arial" panose="020B0604020202020204" pitchFamily="34" charset="0"/>
                </a:rPr>
                <a:t>insert an image</a:t>
              </a:r>
              <a:r>
                <a:rPr lang="en-GB" sz="900" baseline="0" noProof="0" dirty="0">
                  <a:solidFill>
                    <a:srgbClr val="000000"/>
                  </a:solidFill>
                  <a:latin typeface="Arial" panose="020B0604020202020204" pitchFamily="34" charset="0"/>
                  <a:cs typeface="Arial" panose="020B0604020202020204" pitchFamily="34" charset="0"/>
                </a:rPr>
                <a:t>:</a:t>
              </a:r>
            </a:p>
            <a:p>
              <a:pPr marL="228600" indent="-228600">
                <a:spcBef>
                  <a:spcPts val="200"/>
                </a:spcBef>
                <a:buFont typeface="+mj-lt"/>
                <a:buAutoNum type="arabicPeriod"/>
              </a:pPr>
              <a:r>
                <a:rPr lang="en-GB" sz="900" noProof="0" dirty="0">
                  <a:solidFill>
                    <a:srgbClr val="000000"/>
                  </a:solidFill>
                  <a:latin typeface="Arial" panose="020B0604020202020204" pitchFamily="34" charset="0"/>
                  <a:cs typeface="Arial" panose="020B0604020202020204" pitchFamily="34" charset="0"/>
                </a:rPr>
                <a:t>Click on the </a:t>
              </a:r>
              <a:r>
                <a:rPr lang="en-GB" sz="900" b="0" noProof="0" dirty="0">
                  <a:solidFill>
                    <a:srgbClr val="000000"/>
                  </a:solidFill>
                  <a:latin typeface="Arial" panose="020B0604020202020204" pitchFamily="34" charset="0"/>
                  <a:cs typeface="Arial" panose="020B0604020202020204" pitchFamily="34" charset="0"/>
                </a:rPr>
                <a:t>Pictures</a:t>
              </a:r>
              <a:r>
                <a:rPr lang="en-GB" sz="900" noProof="0" dirty="0">
                  <a:solidFill>
                    <a:srgbClr val="000000"/>
                  </a:solidFill>
                  <a:latin typeface="Arial" panose="020B0604020202020204" pitchFamily="34" charset="0"/>
                  <a:cs typeface="Arial" panose="020B0604020202020204" pitchFamily="34" charset="0"/>
                </a:rPr>
                <a:t> icon in the </a:t>
              </a:r>
              <a:r>
                <a:rPr lang="en-GB" sz="900" b="0" noProof="0" dirty="0">
                  <a:solidFill>
                    <a:srgbClr val="000000"/>
                  </a:solidFill>
                  <a:latin typeface="Arial" panose="020B0604020202020204" pitchFamily="34" charset="0"/>
                  <a:cs typeface="Arial" panose="020B0604020202020204" pitchFamily="34" charset="0"/>
                </a:rPr>
                <a:t>Insert</a:t>
              </a:r>
              <a:r>
                <a:rPr lang="en-GB" sz="900" noProof="0" dirty="0">
                  <a:solidFill>
                    <a:srgbClr val="000000"/>
                  </a:solidFill>
                  <a:latin typeface="Arial" panose="020B0604020202020204" pitchFamily="34" charset="0"/>
                  <a:cs typeface="Arial" panose="020B0604020202020204" pitchFamily="34" charset="0"/>
                </a:rPr>
                <a:t> tab</a:t>
              </a:r>
            </a:p>
            <a:p>
              <a:pPr marL="228600" indent="-228600">
                <a:spcBef>
                  <a:spcPts val="200"/>
                </a:spcBef>
                <a:buFont typeface="+mj-lt"/>
                <a:buAutoNum type="arabicPeriod"/>
              </a:pPr>
              <a:r>
                <a:rPr lang="en-GB" sz="900" noProof="0" dirty="0">
                  <a:solidFill>
                    <a:srgbClr val="000000"/>
                  </a:solidFill>
                  <a:latin typeface="Arial" panose="020B0604020202020204" pitchFamily="34" charset="0"/>
                  <a:cs typeface="Arial" panose="020B0604020202020204" pitchFamily="34" charset="0"/>
                </a:rPr>
                <a:t>Select your image</a:t>
              </a:r>
            </a:p>
            <a:p>
              <a:pPr marL="228600" indent="-228600">
                <a:spcBef>
                  <a:spcPts val="200"/>
                </a:spcBef>
                <a:buFont typeface="+mj-lt"/>
                <a:buAutoNum type="arabicPeriod"/>
              </a:pPr>
              <a:endParaRPr lang="en-GB" sz="900" baseline="0" noProof="0" dirty="0">
                <a:solidFill>
                  <a:srgbClr val="000000"/>
                </a:solidFill>
                <a:latin typeface="Arial" panose="020B0604020202020204" pitchFamily="34" charset="0"/>
                <a:cs typeface="Arial" panose="020B0604020202020204" pitchFamily="34" charset="0"/>
              </a:endParaRPr>
            </a:p>
            <a:p>
              <a:pPr marL="0" indent="0">
                <a:spcBef>
                  <a:spcPts val="200"/>
                </a:spcBef>
                <a:buNone/>
              </a:pPr>
              <a:r>
                <a:rPr lang="en-GB" sz="900" baseline="0" noProof="0" dirty="0">
                  <a:solidFill>
                    <a:srgbClr val="000000"/>
                  </a:solidFill>
                  <a:latin typeface="Arial" panose="020B0604020202020204" pitchFamily="34" charset="0"/>
                  <a:cs typeface="Arial" panose="020B0604020202020204" pitchFamily="34" charset="0"/>
                </a:rPr>
                <a:t>To </a:t>
              </a:r>
              <a:r>
                <a:rPr lang="en-GB" sz="900" b="1" baseline="0" noProof="0" dirty="0">
                  <a:solidFill>
                    <a:srgbClr val="000000"/>
                  </a:solidFill>
                  <a:latin typeface="Arial" panose="020B0604020202020204" pitchFamily="34" charset="0"/>
                  <a:cs typeface="Arial" panose="020B0604020202020204" pitchFamily="34" charset="0"/>
                </a:rPr>
                <a:t>resize an image</a:t>
              </a:r>
              <a:r>
                <a:rPr lang="en-GB" sz="900" baseline="0" noProof="0" dirty="0">
                  <a:solidFill>
                    <a:srgbClr val="000000"/>
                  </a:solidFill>
                  <a:latin typeface="Arial" panose="020B0604020202020204" pitchFamily="34" charset="0"/>
                  <a:cs typeface="Arial" panose="020B0604020202020204" pitchFamily="34" charset="0"/>
                </a:rPr>
                <a:t>:</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Click on the image</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Go to the Format tab</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Click on Crop</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Cropping handles will appear. Click, hold and drag a handle to crop the image.</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Centre the image by clicking, holding and dragging it to the centre of the box. </a:t>
              </a:r>
            </a:p>
            <a:p>
              <a:pPr marL="0" indent="0">
                <a:spcBef>
                  <a:spcPts val="200"/>
                </a:spcBef>
                <a:buFont typeface="+mj-lt"/>
                <a:buNone/>
              </a:pPr>
              <a:r>
                <a:rPr lang="en-GB" sz="900" u="sng" baseline="0" noProof="0" dirty="0">
                  <a:solidFill>
                    <a:srgbClr val="000000"/>
                  </a:solidFill>
                  <a:latin typeface="Arial" panose="020B0604020202020204" pitchFamily="34" charset="0"/>
                  <a:cs typeface="Arial" panose="020B0604020202020204" pitchFamily="34" charset="0"/>
                </a:rPr>
                <a:t>N.B.</a:t>
              </a:r>
              <a:r>
                <a:rPr lang="en-GB" sz="900" baseline="0" noProof="0" dirty="0">
                  <a:solidFill>
                    <a:srgbClr val="000000"/>
                  </a:solidFill>
                  <a:latin typeface="Arial" panose="020B0604020202020204" pitchFamily="34" charset="0"/>
                  <a:cs typeface="Arial" panose="020B0604020202020204" pitchFamily="34" charset="0"/>
                </a:rPr>
                <a:t> To crop the image proportionally, hold the Shift key while you resize the image.</a:t>
              </a:r>
            </a:p>
            <a:p>
              <a:pPr marL="0" indent="0">
                <a:spcBef>
                  <a:spcPts val="200"/>
                </a:spcBef>
                <a:buNone/>
              </a:pPr>
              <a:endParaRPr lang="en-GB" sz="900" baseline="0" noProof="0" dirty="0">
                <a:solidFill>
                  <a:srgbClr val="000000"/>
                </a:solidFill>
                <a:latin typeface="Arial" panose="020B0604020202020204" pitchFamily="34" charset="0"/>
                <a:cs typeface="Arial" panose="020B0604020202020204" pitchFamily="34" charset="0"/>
              </a:endParaRPr>
            </a:p>
            <a:p>
              <a:r>
                <a:rPr lang="en-GB" sz="900" noProof="0" dirty="0">
                  <a:solidFill>
                    <a:srgbClr val="000000"/>
                  </a:solidFill>
                  <a:latin typeface="Arial" panose="020B0604020202020204" pitchFamily="34" charset="0"/>
                  <a:cs typeface="Arial" panose="020B0604020202020204" pitchFamily="34" charset="0"/>
                </a:rPr>
                <a:t>To </a:t>
              </a:r>
              <a:r>
                <a:rPr lang="en-GB" sz="900" b="1" noProof="0" dirty="0">
                  <a:solidFill>
                    <a:srgbClr val="000000"/>
                  </a:solidFill>
                  <a:latin typeface="Arial" panose="020B0604020202020204" pitchFamily="34" charset="0"/>
                  <a:cs typeface="Arial" panose="020B0604020202020204" pitchFamily="34" charset="0"/>
                </a:rPr>
                <a:t>replace</a:t>
              </a:r>
              <a:r>
                <a:rPr lang="en-GB" sz="900" b="1" baseline="0" noProof="0" dirty="0">
                  <a:solidFill>
                    <a:srgbClr val="000000"/>
                  </a:solidFill>
                  <a:latin typeface="Arial" panose="020B0604020202020204" pitchFamily="34" charset="0"/>
                  <a:cs typeface="Arial" panose="020B0604020202020204" pitchFamily="34" charset="0"/>
                </a:rPr>
                <a:t> </a:t>
              </a:r>
              <a:r>
                <a:rPr lang="en-GB" sz="900" b="1" noProof="0" dirty="0">
                  <a:solidFill>
                    <a:srgbClr val="000000"/>
                  </a:solidFill>
                  <a:latin typeface="Arial" panose="020B0604020202020204" pitchFamily="34" charset="0"/>
                  <a:cs typeface="Arial" panose="020B0604020202020204" pitchFamily="34" charset="0"/>
                </a:rPr>
                <a:t>an image displayed</a:t>
              </a:r>
              <a:r>
                <a:rPr lang="en-GB" sz="900" baseline="0" noProof="0" dirty="0">
                  <a:solidFill>
                    <a:srgbClr val="000000"/>
                  </a:solidFill>
                  <a:latin typeface="Arial" panose="020B0604020202020204" pitchFamily="34" charset="0"/>
                  <a:cs typeface="Arial" panose="020B0604020202020204" pitchFamily="34" charset="0"/>
                </a:rPr>
                <a:t>:</a:t>
              </a:r>
            </a:p>
            <a:p>
              <a:pPr marL="228600" indent="-228600">
                <a:spcBef>
                  <a:spcPts val="200"/>
                </a:spcBef>
                <a:buFont typeface="+mj-lt"/>
                <a:buAutoNum type="arabicPeriod"/>
              </a:pPr>
              <a:r>
                <a:rPr lang="en-GB" sz="900" noProof="0" dirty="0">
                  <a:solidFill>
                    <a:srgbClr val="000000"/>
                  </a:solidFill>
                  <a:latin typeface="Arial" panose="020B0604020202020204" pitchFamily="34" charset="0"/>
                  <a:cs typeface="Arial" panose="020B0604020202020204" pitchFamily="34" charset="0"/>
                </a:rPr>
                <a:t>Delete the image displayed</a:t>
              </a:r>
              <a:endParaRPr lang="en-GB" sz="900" baseline="0" noProof="0" dirty="0">
                <a:solidFill>
                  <a:srgbClr val="000000"/>
                </a:solidFill>
                <a:latin typeface="Arial" panose="020B0604020202020204" pitchFamily="34" charset="0"/>
                <a:cs typeface="Arial" panose="020B0604020202020204" pitchFamily="34" charset="0"/>
              </a:endParaRPr>
            </a:p>
            <a:p>
              <a:pPr marL="228600" marR="0" indent="-228600" algn="l" defTabSz="914400" rtl="0" eaLnBrk="1" fontAlgn="auto" latinLnBrk="0" hangingPunct="1">
                <a:lnSpc>
                  <a:spcPct val="100000"/>
                </a:lnSpc>
                <a:spcBef>
                  <a:spcPts val="200"/>
                </a:spcBef>
                <a:spcAft>
                  <a:spcPts val="0"/>
                </a:spcAft>
                <a:buClrTx/>
                <a:buSzTx/>
                <a:buFont typeface="+mj-lt"/>
                <a:buAutoNum type="arabicPeriod"/>
                <a:tabLst/>
                <a:defRPr/>
              </a:pPr>
              <a:r>
                <a:rPr lang="en-GB" sz="900" noProof="0" dirty="0">
                  <a:solidFill>
                    <a:srgbClr val="000000"/>
                  </a:solidFill>
                  <a:latin typeface="Arial" panose="020B0604020202020204" pitchFamily="34" charset="0"/>
                  <a:cs typeface="Arial" panose="020B0604020202020204" pitchFamily="34" charset="0"/>
                </a:rPr>
                <a:t>Click on the Pictures</a:t>
              </a:r>
              <a:r>
                <a:rPr lang="en-GB" sz="900" baseline="0" noProof="0" dirty="0">
                  <a:solidFill>
                    <a:srgbClr val="000000"/>
                  </a:solidFill>
                  <a:latin typeface="Arial" panose="020B0604020202020204" pitchFamily="34" charset="0"/>
                  <a:cs typeface="Arial" panose="020B0604020202020204" pitchFamily="34" charset="0"/>
                </a:rPr>
                <a:t> icon</a:t>
              </a:r>
              <a:endParaRPr lang="en-GB" sz="900" noProof="0" dirty="0">
                <a:solidFill>
                  <a:srgbClr val="000000"/>
                </a:solidFill>
                <a:latin typeface="Arial" panose="020B0604020202020204" pitchFamily="34" charset="0"/>
                <a:cs typeface="Arial" panose="020B0604020202020204" pitchFamily="34" charset="0"/>
              </a:endParaRPr>
            </a:p>
            <a:p>
              <a:pPr marL="228600" marR="0" indent="-228600" algn="l" defTabSz="914400" rtl="0" eaLnBrk="1" fontAlgn="auto" latinLnBrk="0" hangingPunct="1">
                <a:lnSpc>
                  <a:spcPct val="100000"/>
                </a:lnSpc>
                <a:spcBef>
                  <a:spcPts val="200"/>
                </a:spcBef>
                <a:spcAft>
                  <a:spcPts val="0"/>
                </a:spcAft>
                <a:buClrTx/>
                <a:buSzTx/>
                <a:buFont typeface="+mj-lt"/>
                <a:buAutoNum type="arabicPeriod"/>
                <a:tabLst/>
                <a:defRPr/>
              </a:pPr>
              <a:r>
                <a:rPr lang="en-GB" sz="900" noProof="0" dirty="0">
                  <a:solidFill>
                    <a:srgbClr val="000000"/>
                  </a:solidFill>
                  <a:latin typeface="Arial" panose="020B0604020202020204" pitchFamily="34" charset="0"/>
                  <a:cs typeface="Arial" panose="020B0604020202020204" pitchFamily="34" charset="0"/>
                </a:rPr>
                <a:t>Select a new image</a:t>
              </a:r>
            </a:p>
          </p:txBody>
        </p:sp>
        <p:grpSp>
          <p:nvGrpSpPr>
            <p:cNvPr id="25" name="Groupe 24"/>
            <p:cNvGrpSpPr/>
            <p:nvPr userDrawn="1"/>
          </p:nvGrpSpPr>
          <p:grpSpPr>
            <a:xfrm rot="10800000" flipH="1">
              <a:off x="-369606" y="708660"/>
              <a:ext cx="144016" cy="2903220"/>
              <a:chOff x="-252536" y="-475622"/>
              <a:chExt cx="144016" cy="2903220"/>
            </a:xfrm>
          </p:grpSpPr>
          <p:cxnSp>
            <p:nvCxnSpPr>
              <p:cNvPr id="27" name="Connecteur droit 26"/>
              <p:cNvCxnSpPr/>
              <p:nvPr userDrawn="1"/>
            </p:nvCxnSpPr>
            <p:spPr>
              <a:xfrm rot="10800000" flipH="1" flipV="1">
                <a:off x="-252536" y="-475622"/>
                <a:ext cx="0" cy="290322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userDrawn="1"/>
            </p:nvCxnSpPr>
            <p:spPr>
              <a:xfrm flipH="1">
                <a:off x="-252536" y="911924"/>
                <a:ext cx="1440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pic>
          <p:nvPicPr>
            <p:cNvPr id="26" name="Imag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40065" y="1440141"/>
              <a:ext cx="308933" cy="492004"/>
            </a:xfrm>
            <a:prstGeom prst="rect">
              <a:avLst/>
            </a:prstGeom>
            <a:ln>
              <a:solidFill>
                <a:schemeClr val="bg2"/>
              </a:solidFill>
            </a:ln>
          </p:spPr>
        </p:pic>
      </p:grpSp>
      <p:sp>
        <p:nvSpPr>
          <p:cNvPr id="3" name="Espace réservé du texte 2"/>
          <p:cNvSpPr>
            <a:spLocks noGrp="1"/>
          </p:cNvSpPr>
          <p:nvPr>
            <p:ph type="body" sz="quarter" idx="20" hasCustomPrompt="1"/>
          </p:nvPr>
        </p:nvSpPr>
        <p:spPr>
          <a:xfrm>
            <a:off x="3933944" y="1500012"/>
            <a:ext cx="4932244" cy="2349612"/>
          </a:xfrm>
        </p:spPr>
        <p:txBody>
          <a:bodyPr/>
          <a:lstStyle>
            <a:lvl1pPr>
              <a:defRPr/>
            </a:lvl1pPr>
            <a:lvl2pPr>
              <a:defRPr/>
            </a:lvl2pPr>
            <a:lvl3pPr>
              <a:defRPr/>
            </a:lvl3pPr>
            <a:lvl4pPr>
              <a:defRPr/>
            </a:lvl4pPr>
            <a:lvl5pPr>
              <a:defRPr/>
            </a:lvl5pPr>
          </a:lstStyle>
          <a:p>
            <a:pPr lvl="0"/>
            <a:r>
              <a:rPr lang="fr-FR" dirty="0" err="1"/>
              <a:t>Level</a:t>
            </a:r>
            <a:r>
              <a:rPr lang="fr-FR" dirty="0"/>
              <a:t> 1</a:t>
            </a:r>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a:p>
            <a:pPr lvl="4"/>
            <a:r>
              <a:rPr lang="fr-FR" dirty="0" err="1"/>
              <a:t>Level</a:t>
            </a:r>
            <a:r>
              <a:rPr lang="fr-FR" dirty="0"/>
              <a:t> 4</a:t>
            </a:r>
          </a:p>
        </p:txBody>
      </p:sp>
      <p:sp>
        <p:nvSpPr>
          <p:cNvPr id="2" name="Titre 1"/>
          <p:cNvSpPr>
            <a:spLocks noGrp="1"/>
          </p:cNvSpPr>
          <p:nvPr>
            <p:ph type="title" hasCustomPrompt="1"/>
          </p:nvPr>
        </p:nvSpPr>
        <p:spPr/>
        <p:txBody>
          <a:bodyPr/>
          <a:lstStyle/>
          <a:p>
            <a:r>
              <a:rPr lang="en-GB" noProof="0"/>
              <a:t>TitLe 1 (LEVEL 0) arial 18-point</a:t>
            </a:r>
            <a:endParaRPr lang="fr-FR"/>
          </a:p>
        </p:txBody>
      </p:sp>
      <p:pic>
        <p:nvPicPr>
          <p:cNvPr id="18" name="Image 17">
            <a:extLst>
              <a:ext uri="{FF2B5EF4-FFF2-40B4-BE49-F238E27FC236}">
                <a16:creationId xmlns:a16="http://schemas.microsoft.com/office/drawing/2014/main" id="{A473783F-BDB3-4774-BEEC-87F89F6B7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74345" y="4366359"/>
            <a:ext cx="1048603" cy="777141"/>
          </a:xfrm>
          <a:prstGeom prst="rect">
            <a:avLst/>
          </a:prstGeom>
        </p:spPr>
      </p:pic>
    </p:spTree>
    <p:extLst>
      <p:ext uri="{BB962C8B-B14F-4D97-AF65-F5344CB8AC3E}">
        <p14:creationId xmlns:p14="http://schemas.microsoft.com/office/powerpoint/2010/main" val="2621834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 4 items">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02800" y="72000"/>
            <a:ext cx="8074189" cy="276999"/>
          </a:xfrm>
        </p:spPr>
        <p:txBody>
          <a:bodyPr/>
          <a:lstStyle>
            <a:lvl1pPr>
              <a:defRPr>
                <a:solidFill>
                  <a:schemeClr val="bg2">
                    <a:lumMod val="50000"/>
                    <a:lumOff val="50000"/>
                  </a:schemeClr>
                </a:solidFill>
              </a:defRPr>
            </a:lvl1pPr>
          </a:lstStyle>
          <a:p>
            <a:r>
              <a:rPr lang="en-GB" noProof="0" dirty="0" err="1"/>
              <a:t>TitLe</a:t>
            </a:r>
            <a:r>
              <a:rPr lang="en-GB" noProof="0" dirty="0"/>
              <a:t> 1 (LEVEL 0) </a:t>
            </a:r>
            <a:r>
              <a:rPr lang="en-GB" noProof="0" dirty="0" err="1"/>
              <a:t>arial</a:t>
            </a:r>
            <a:r>
              <a:rPr lang="en-GB" noProof="0" dirty="0"/>
              <a:t> 18-point</a:t>
            </a:r>
          </a:p>
        </p:txBody>
      </p:sp>
      <p:sp>
        <p:nvSpPr>
          <p:cNvPr id="7" name="Espace réservé du numéro de diapositive 6"/>
          <p:cNvSpPr>
            <a:spLocks noGrp="1"/>
          </p:cNvSpPr>
          <p:nvPr>
            <p:ph type="sldNum" sz="quarter" idx="14"/>
          </p:nvPr>
        </p:nvSpPr>
        <p:spPr/>
        <p:txBody>
          <a:bodyPr/>
          <a:lstStyle/>
          <a:p>
            <a:fld id="{DD52E7CA-940C-4B6E-9E73-0245BA95FC91}" type="slidenum">
              <a:rPr lang="fr-FR" smtClean="0">
                <a:solidFill>
                  <a:srgbClr val="575756"/>
                </a:solidFill>
              </a:rPr>
              <a:pPr/>
              <a:t>‹N°›</a:t>
            </a:fld>
            <a:r>
              <a:rPr lang="fr-FR">
                <a:solidFill>
                  <a:srgbClr val="575756"/>
                </a:solidFill>
              </a:rPr>
              <a:t> /</a:t>
            </a:r>
            <a:endParaRPr lang="fr-FR" dirty="0">
              <a:solidFill>
                <a:srgbClr val="575756"/>
              </a:solidFill>
            </a:endParaRPr>
          </a:p>
        </p:txBody>
      </p:sp>
      <p:sp>
        <p:nvSpPr>
          <p:cNvPr id="9" name="Espace réservé du pied de page 8"/>
          <p:cNvSpPr>
            <a:spLocks noGrp="1"/>
          </p:cNvSpPr>
          <p:nvPr>
            <p:ph type="ftr" sz="quarter" idx="15"/>
          </p:nvPr>
        </p:nvSpPr>
        <p:spPr/>
        <p:txBody>
          <a:bodyPr/>
          <a:lstStyle>
            <a:lvl1pPr>
              <a:defRPr>
                <a:solidFill>
                  <a:schemeClr val="bg2">
                    <a:lumMod val="50000"/>
                    <a:lumOff val="50000"/>
                  </a:schemeClr>
                </a:solidFill>
              </a:defRPr>
            </a:lvl1pPr>
          </a:lstStyle>
          <a:p>
            <a:r>
              <a:rPr lang="en-GB" noProof="0" dirty="0"/>
              <a:t>Presentation title</a:t>
            </a:r>
          </a:p>
        </p:txBody>
      </p:sp>
      <p:pic>
        <p:nvPicPr>
          <p:cNvPr id="17" name="Imag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94820" y="1296701"/>
            <a:ext cx="594361" cy="594361"/>
          </a:xfrm>
          <a:prstGeom prst="rect">
            <a:avLst/>
          </a:prstGeom>
        </p:spPr>
      </p:pic>
      <p:sp>
        <p:nvSpPr>
          <p:cNvPr id="21" name="Rectangle 20"/>
          <p:cNvSpPr/>
          <p:nvPr userDrawn="1"/>
        </p:nvSpPr>
        <p:spPr>
          <a:xfrm>
            <a:off x="827957" y="1098000"/>
            <a:ext cx="1728043" cy="288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pour une image  3"/>
          <p:cNvSpPr>
            <a:spLocks noGrp="1"/>
          </p:cNvSpPr>
          <p:nvPr>
            <p:ph type="pic" sz="quarter" idx="18" hasCustomPrompt="1"/>
          </p:nvPr>
        </p:nvSpPr>
        <p:spPr>
          <a:xfrm>
            <a:off x="1395413" y="1296988"/>
            <a:ext cx="593725" cy="593725"/>
          </a:xfrm>
          <a:prstGeom prst="rect">
            <a:avLst/>
          </a:prstGeom>
        </p:spPr>
        <p:txBody>
          <a:bodyPr>
            <a:normAutofit/>
          </a:bodyPr>
          <a:lstStyle>
            <a:lvl1pPr>
              <a:defRPr sz="1100" b="0" cap="none" baseline="0">
                <a:solidFill>
                  <a:schemeClr val="bg1"/>
                </a:solidFill>
              </a:defRPr>
            </a:lvl1pPr>
          </a:lstStyle>
          <a:p>
            <a:r>
              <a:rPr lang="fr-FR" dirty="0"/>
              <a:t>image</a:t>
            </a:r>
          </a:p>
        </p:txBody>
      </p:sp>
      <p:sp>
        <p:nvSpPr>
          <p:cNvPr id="8" name="Espace réservé du texte 7"/>
          <p:cNvSpPr>
            <a:spLocks noGrp="1"/>
          </p:cNvSpPr>
          <p:nvPr>
            <p:ph type="body" sz="quarter" idx="19" hasCustomPrompt="1"/>
          </p:nvPr>
        </p:nvSpPr>
        <p:spPr>
          <a:xfrm>
            <a:off x="827957" y="2098546"/>
            <a:ext cx="1728000" cy="1879454"/>
          </a:xfrm>
          <a:prstGeom prst="rect">
            <a:avLst/>
          </a:prstGeom>
        </p:spPr>
        <p:txBody>
          <a:bodyPr>
            <a:noAutofit/>
          </a:bodyPr>
          <a:lstStyle>
            <a:lvl1pPr algn="ctr">
              <a:spcAft>
                <a:spcPts val="1200"/>
              </a:spcAft>
              <a:defRPr sz="1200" b="1" baseline="0">
                <a:solidFill>
                  <a:schemeClr val="bg1"/>
                </a:solidFill>
              </a:defRPr>
            </a:lvl1pPr>
            <a:lvl2pPr algn="ctr">
              <a:spcBef>
                <a:spcPts val="0"/>
              </a:spcBef>
              <a:defRPr sz="1000">
                <a:solidFill>
                  <a:schemeClr val="bg1"/>
                </a:solidFill>
              </a:defRPr>
            </a:lvl2pPr>
            <a:lvl3pPr marL="0" indent="0" algn="ctr">
              <a:spcBef>
                <a:spcPts val="0"/>
              </a:spcBef>
              <a:buFont typeface="Arial" panose="020B0604020202020204" pitchFamily="34" charset="0"/>
              <a:buNone/>
              <a:defRPr sz="1000"/>
            </a:lvl3pPr>
            <a:lvl4pPr marL="0" indent="0" algn="ctr">
              <a:spcBef>
                <a:spcPts val="0"/>
              </a:spcBef>
              <a:buNone/>
              <a:defRPr sz="1000"/>
            </a:lvl4pPr>
            <a:lvl5pPr marL="0" indent="0" algn="ctr">
              <a:spcBef>
                <a:spcPts val="0"/>
              </a:spcBef>
              <a:buNone/>
              <a:defRPr sz="1000"/>
            </a:lvl5pPr>
          </a:lstStyle>
          <a:p>
            <a:r>
              <a:rPr lang="en-GB" noProof="0" dirty="0">
                <a:solidFill>
                  <a:prstClr val="white"/>
                </a:solidFill>
              </a:rPr>
              <a:t>Level 1</a:t>
            </a:r>
          </a:p>
          <a:p>
            <a:pPr lvl="1"/>
            <a:r>
              <a:rPr lang="en-GB" noProof="0" dirty="0">
                <a:solidFill>
                  <a:prstClr val="white"/>
                </a:solidFill>
              </a:rPr>
              <a:t>Level 2</a:t>
            </a:r>
          </a:p>
        </p:txBody>
      </p:sp>
      <p:pic>
        <p:nvPicPr>
          <p:cNvPr id="22" name="Imag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18674" y="1296701"/>
            <a:ext cx="594361" cy="594361"/>
          </a:xfrm>
          <a:prstGeom prst="rect">
            <a:avLst/>
          </a:prstGeom>
        </p:spPr>
      </p:pic>
      <p:sp>
        <p:nvSpPr>
          <p:cNvPr id="23" name="Rectangle 22"/>
          <p:cNvSpPr/>
          <p:nvPr userDrawn="1"/>
        </p:nvSpPr>
        <p:spPr>
          <a:xfrm>
            <a:off x="2751811" y="1098000"/>
            <a:ext cx="1728043" cy="288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space réservé pour une image  3"/>
          <p:cNvSpPr>
            <a:spLocks noGrp="1"/>
          </p:cNvSpPr>
          <p:nvPr>
            <p:ph type="pic" sz="quarter" idx="20" hasCustomPrompt="1"/>
          </p:nvPr>
        </p:nvSpPr>
        <p:spPr>
          <a:xfrm>
            <a:off x="3319267" y="1296988"/>
            <a:ext cx="593725" cy="593725"/>
          </a:xfrm>
          <a:prstGeom prst="rect">
            <a:avLst/>
          </a:prstGeom>
        </p:spPr>
        <p:txBody>
          <a:bodyPr>
            <a:normAutofit/>
          </a:bodyPr>
          <a:lstStyle>
            <a:lvl1pPr>
              <a:defRPr sz="1100" b="0" cap="none" baseline="0">
                <a:solidFill>
                  <a:schemeClr val="bg1"/>
                </a:solidFill>
              </a:defRPr>
            </a:lvl1pPr>
          </a:lstStyle>
          <a:p>
            <a:r>
              <a:rPr lang="fr-FR" dirty="0"/>
              <a:t>image</a:t>
            </a:r>
          </a:p>
        </p:txBody>
      </p:sp>
      <p:pic>
        <p:nvPicPr>
          <p:cNvPr id="26" name="Imag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42485" y="1296701"/>
            <a:ext cx="594361" cy="594361"/>
          </a:xfrm>
          <a:prstGeom prst="rect">
            <a:avLst/>
          </a:prstGeom>
        </p:spPr>
      </p:pic>
      <p:sp>
        <p:nvSpPr>
          <p:cNvPr id="27" name="Rectangle 26"/>
          <p:cNvSpPr/>
          <p:nvPr userDrawn="1"/>
        </p:nvSpPr>
        <p:spPr>
          <a:xfrm>
            <a:off x="4675364" y="1131750"/>
            <a:ext cx="1728043" cy="28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space réservé pour une image  3"/>
          <p:cNvSpPr>
            <a:spLocks noGrp="1"/>
          </p:cNvSpPr>
          <p:nvPr>
            <p:ph type="pic" sz="quarter" idx="22" hasCustomPrompt="1"/>
          </p:nvPr>
        </p:nvSpPr>
        <p:spPr>
          <a:xfrm>
            <a:off x="5243078" y="1296988"/>
            <a:ext cx="593725" cy="593725"/>
          </a:xfrm>
          <a:prstGeom prst="rect">
            <a:avLst/>
          </a:prstGeom>
        </p:spPr>
        <p:txBody>
          <a:bodyPr>
            <a:normAutofit/>
          </a:bodyPr>
          <a:lstStyle>
            <a:lvl1pPr>
              <a:defRPr sz="1100" b="0" cap="none" baseline="0">
                <a:solidFill>
                  <a:schemeClr val="bg1"/>
                </a:solidFill>
              </a:defRPr>
            </a:lvl1pPr>
          </a:lstStyle>
          <a:p>
            <a:r>
              <a:rPr lang="fr-FR" dirty="0"/>
              <a:t>image</a:t>
            </a:r>
          </a:p>
        </p:txBody>
      </p:sp>
      <p:pic>
        <p:nvPicPr>
          <p:cNvPr id="30" name="Image 2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6253" y="1296701"/>
            <a:ext cx="594361" cy="594361"/>
          </a:xfrm>
          <a:prstGeom prst="rect">
            <a:avLst/>
          </a:prstGeom>
        </p:spPr>
      </p:pic>
      <p:sp>
        <p:nvSpPr>
          <p:cNvPr id="31" name="Rectangle 30"/>
          <p:cNvSpPr/>
          <p:nvPr userDrawn="1"/>
        </p:nvSpPr>
        <p:spPr>
          <a:xfrm>
            <a:off x="6599390" y="1131750"/>
            <a:ext cx="1728043" cy="288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space réservé pour une image  3"/>
          <p:cNvSpPr>
            <a:spLocks noGrp="1"/>
          </p:cNvSpPr>
          <p:nvPr>
            <p:ph type="pic" sz="quarter" idx="24" hasCustomPrompt="1"/>
          </p:nvPr>
        </p:nvSpPr>
        <p:spPr>
          <a:xfrm>
            <a:off x="7166846" y="1296988"/>
            <a:ext cx="593725" cy="593725"/>
          </a:xfrm>
          <a:prstGeom prst="rect">
            <a:avLst/>
          </a:prstGeom>
        </p:spPr>
        <p:txBody>
          <a:bodyPr>
            <a:normAutofit/>
          </a:bodyPr>
          <a:lstStyle>
            <a:lvl1pPr>
              <a:defRPr sz="1100" b="0" cap="none" baseline="0">
                <a:solidFill>
                  <a:schemeClr val="bg1"/>
                </a:solidFill>
              </a:defRPr>
            </a:lvl1pPr>
          </a:lstStyle>
          <a:p>
            <a:r>
              <a:rPr lang="fr-FR" dirty="0"/>
              <a:t>image</a:t>
            </a:r>
          </a:p>
        </p:txBody>
      </p:sp>
      <p:sp>
        <p:nvSpPr>
          <p:cNvPr id="34" name="Espace réservé du texte 7"/>
          <p:cNvSpPr>
            <a:spLocks noGrp="1"/>
          </p:cNvSpPr>
          <p:nvPr>
            <p:ph type="body" sz="quarter" idx="13" hasCustomPrompt="1"/>
          </p:nvPr>
        </p:nvSpPr>
        <p:spPr>
          <a:xfrm>
            <a:off x="802800" y="399600"/>
            <a:ext cx="8074190" cy="288000"/>
          </a:xfrm>
          <a:prstGeom prst="rect">
            <a:avLst/>
          </a:prstGeom>
        </p:spPr>
        <p:txBody>
          <a:bodyPr tIns="0">
            <a:noAutofit/>
          </a:bodyPr>
          <a:lstStyle>
            <a:lvl1pPr marL="0" marR="0" indent="0" algn="l" defTabSz="914378" rtl="0" eaLnBrk="1" fontAlgn="auto" latinLnBrk="0" hangingPunct="1">
              <a:lnSpc>
                <a:spcPct val="90000"/>
              </a:lnSpc>
              <a:spcBef>
                <a:spcPts val="0"/>
              </a:spcBef>
              <a:spcAft>
                <a:spcPts val="0"/>
              </a:spcAft>
              <a:buClrTx/>
              <a:buSzTx/>
              <a:buFont typeface="Arial" panose="020B0604020202020204" pitchFamily="34" charset="0"/>
              <a:buNone/>
              <a:tabLst/>
              <a:defRPr sz="1400" b="0" cap="none" baseline="0">
                <a:solidFill>
                  <a:schemeClr val="tx2"/>
                </a:solidFill>
              </a:defRPr>
            </a:lvl1pPr>
            <a:lvl2pPr marL="359991" marR="0" indent="-359991" algn="l" defTabSz="914378" rtl="0" eaLnBrk="1" fontAlgn="auto" latinLnBrk="0" hangingPunct="1">
              <a:lnSpc>
                <a:spcPct val="90000"/>
              </a:lnSpc>
              <a:spcBef>
                <a:spcPts val="0"/>
              </a:spcBef>
              <a:spcAft>
                <a:spcPts val="0"/>
              </a:spcAft>
              <a:buClrTx/>
              <a:buSzPct val="100000"/>
              <a:tabLst/>
              <a:defRPr/>
            </a:lvl2pPr>
            <a:lvl3pPr marL="503987" marR="0" indent="-143996" algn="l" defTabSz="914378" rtl="0" eaLnBrk="1" fontAlgn="auto" latinLnBrk="0" hangingPunct="1">
              <a:lnSpc>
                <a:spcPct val="90000"/>
              </a:lnSpc>
              <a:spcBef>
                <a:spcPts val="0"/>
              </a:spcBef>
              <a:spcAft>
                <a:spcPts val="0"/>
              </a:spcAft>
              <a:buClrTx/>
              <a:buSzPct val="100000"/>
              <a:buFont typeface="Arial" panose="020B0604020202020204" pitchFamily="34" charset="0"/>
              <a:buChar char="◦"/>
              <a:tabLst/>
              <a:defRPr/>
            </a:lvl3pPr>
            <a:lvl4pPr marL="791981" marR="0" indent="-143996" algn="l" defTabSz="914378" rtl="0" eaLnBrk="1" fontAlgn="auto" latinLnBrk="0" hangingPunct="1">
              <a:lnSpc>
                <a:spcPct val="90000"/>
              </a:lnSpc>
              <a:spcBef>
                <a:spcPts val="0"/>
              </a:spcBef>
              <a:spcAft>
                <a:spcPts val="0"/>
              </a:spcAft>
              <a:buClrTx/>
              <a:buSzTx/>
              <a:buFont typeface="Arial" panose="020B0604020202020204" pitchFamily="34" charset="0"/>
              <a:buChar char="▪"/>
              <a:tabLst/>
              <a:defRPr/>
            </a:lvl4pPr>
          </a:lstStyle>
          <a:p>
            <a:pPr lvl="0"/>
            <a:r>
              <a:rPr lang="en-GB" noProof="0" dirty="0"/>
              <a:t>Text level 1 Arial 14-point</a:t>
            </a:r>
          </a:p>
        </p:txBody>
      </p:sp>
      <p:sp>
        <p:nvSpPr>
          <p:cNvPr id="41" name="Espace réservé du texte 7"/>
          <p:cNvSpPr>
            <a:spLocks noGrp="1"/>
          </p:cNvSpPr>
          <p:nvPr>
            <p:ph type="body" sz="quarter" idx="25" hasCustomPrompt="1"/>
          </p:nvPr>
        </p:nvSpPr>
        <p:spPr>
          <a:xfrm>
            <a:off x="2751682" y="2098546"/>
            <a:ext cx="1728000" cy="1879454"/>
          </a:xfrm>
          <a:prstGeom prst="rect">
            <a:avLst/>
          </a:prstGeom>
        </p:spPr>
        <p:txBody>
          <a:bodyPr>
            <a:noAutofit/>
          </a:bodyPr>
          <a:lstStyle>
            <a:lvl1pPr algn="ctr">
              <a:spcAft>
                <a:spcPts val="1200"/>
              </a:spcAft>
              <a:defRPr sz="1200" b="1" baseline="0">
                <a:solidFill>
                  <a:schemeClr val="bg1"/>
                </a:solidFill>
              </a:defRPr>
            </a:lvl1pPr>
            <a:lvl2pPr algn="ctr">
              <a:spcBef>
                <a:spcPts val="0"/>
              </a:spcBef>
              <a:defRPr sz="1000">
                <a:solidFill>
                  <a:schemeClr val="bg1"/>
                </a:solidFill>
              </a:defRPr>
            </a:lvl2pPr>
            <a:lvl3pPr marL="0" indent="0" algn="ctr">
              <a:spcBef>
                <a:spcPts val="0"/>
              </a:spcBef>
              <a:buFont typeface="Arial" panose="020B0604020202020204" pitchFamily="34" charset="0"/>
              <a:buNone/>
              <a:defRPr sz="1000"/>
            </a:lvl3pPr>
            <a:lvl4pPr marL="0" indent="0" algn="ctr">
              <a:spcBef>
                <a:spcPts val="0"/>
              </a:spcBef>
              <a:buNone/>
              <a:defRPr sz="1000"/>
            </a:lvl4pPr>
            <a:lvl5pPr marL="0" indent="0" algn="ctr">
              <a:spcBef>
                <a:spcPts val="0"/>
              </a:spcBef>
              <a:buNone/>
              <a:defRPr sz="1000"/>
            </a:lvl5pPr>
          </a:lstStyle>
          <a:p>
            <a:r>
              <a:rPr lang="en-GB" noProof="0" dirty="0">
                <a:solidFill>
                  <a:prstClr val="white"/>
                </a:solidFill>
              </a:rPr>
              <a:t>Level 1</a:t>
            </a:r>
          </a:p>
          <a:p>
            <a:pPr lvl="1"/>
            <a:r>
              <a:rPr lang="en-GB" noProof="0" dirty="0">
                <a:solidFill>
                  <a:prstClr val="white"/>
                </a:solidFill>
              </a:rPr>
              <a:t>Level 2</a:t>
            </a:r>
          </a:p>
        </p:txBody>
      </p:sp>
      <p:sp>
        <p:nvSpPr>
          <p:cNvPr id="42" name="Espace réservé du texte 7"/>
          <p:cNvSpPr>
            <a:spLocks noGrp="1"/>
          </p:cNvSpPr>
          <p:nvPr>
            <p:ph type="body" sz="quarter" idx="26" hasCustomPrompt="1"/>
          </p:nvPr>
        </p:nvSpPr>
        <p:spPr>
          <a:xfrm>
            <a:off x="4675364" y="2098546"/>
            <a:ext cx="1728000" cy="1879454"/>
          </a:xfrm>
          <a:prstGeom prst="rect">
            <a:avLst/>
          </a:prstGeom>
        </p:spPr>
        <p:txBody>
          <a:bodyPr>
            <a:noAutofit/>
          </a:bodyPr>
          <a:lstStyle>
            <a:lvl1pPr algn="ctr">
              <a:spcAft>
                <a:spcPts val="1200"/>
              </a:spcAft>
              <a:defRPr sz="1200" b="1" baseline="0">
                <a:solidFill>
                  <a:schemeClr val="bg1"/>
                </a:solidFill>
              </a:defRPr>
            </a:lvl1pPr>
            <a:lvl2pPr algn="ctr">
              <a:spcBef>
                <a:spcPts val="0"/>
              </a:spcBef>
              <a:defRPr sz="1000">
                <a:solidFill>
                  <a:schemeClr val="bg1"/>
                </a:solidFill>
              </a:defRPr>
            </a:lvl2pPr>
            <a:lvl3pPr marL="0" indent="0" algn="ctr">
              <a:spcBef>
                <a:spcPts val="0"/>
              </a:spcBef>
              <a:buFont typeface="Arial" panose="020B0604020202020204" pitchFamily="34" charset="0"/>
              <a:buNone/>
              <a:defRPr sz="1000"/>
            </a:lvl3pPr>
            <a:lvl4pPr marL="0" indent="0" algn="ctr">
              <a:spcBef>
                <a:spcPts val="0"/>
              </a:spcBef>
              <a:buNone/>
              <a:defRPr sz="1000"/>
            </a:lvl4pPr>
            <a:lvl5pPr marL="0" indent="0" algn="ctr">
              <a:spcBef>
                <a:spcPts val="0"/>
              </a:spcBef>
              <a:buNone/>
              <a:defRPr sz="1000"/>
            </a:lvl5pPr>
          </a:lstStyle>
          <a:p>
            <a:r>
              <a:rPr lang="en-GB" noProof="0" dirty="0">
                <a:solidFill>
                  <a:prstClr val="white"/>
                </a:solidFill>
              </a:rPr>
              <a:t>Level 1</a:t>
            </a:r>
          </a:p>
          <a:p>
            <a:pPr lvl="1"/>
            <a:r>
              <a:rPr lang="en-GB" noProof="0" dirty="0">
                <a:solidFill>
                  <a:prstClr val="white"/>
                </a:solidFill>
              </a:rPr>
              <a:t>Level 2</a:t>
            </a:r>
          </a:p>
        </p:txBody>
      </p:sp>
      <p:sp>
        <p:nvSpPr>
          <p:cNvPr id="43" name="Espace réservé du texte 7"/>
          <p:cNvSpPr>
            <a:spLocks noGrp="1"/>
          </p:cNvSpPr>
          <p:nvPr>
            <p:ph type="body" sz="quarter" idx="27" hasCustomPrompt="1"/>
          </p:nvPr>
        </p:nvSpPr>
        <p:spPr>
          <a:xfrm>
            <a:off x="6606936" y="2098546"/>
            <a:ext cx="1728000" cy="1879454"/>
          </a:xfrm>
          <a:prstGeom prst="rect">
            <a:avLst/>
          </a:prstGeom>
        </p:spPr>
        <p:txBody>
          <a:bodyPr>
            <a:noAutofit/>
          </a:bodyPr>
          <a:lstStyle>
            <a:lvl1pPr algn="ctr">
              <a:spcAft>
                <a:spcPts val="1200"/>
              </a:spcAft>
              <a:defRPr sz="1200" b="1" baseline="0">
                <a:solidFill>
                  <a:schemeClr val="bg1"/>
                </a:solidFill>
              </a:defRPr>
            </a:lvl1pPr>
            <a:lvl2pPr algn="ctr">
              <a:spcBef>
                <a:spcPts val="0"/>
              </a:spcBef>
              <a:defRPr sz="1000">
                <a:solidFill>
                  <a:schemeClr val="bg1"/>
                </a:solidFill>
              </a:defRPr>
            </a:lvl2pPr>
            <a:lvl3pPr marL="0" indent="0" algn="ctr">
              <a:spcBef>
                <a:spcPts val="0"/>
              </a:spcBef>
              <a:buFont typeface="Arial" panose="020B0604020202020204" pitchFamily="34" charset="0"/>
              <a:buNone/>
              <a:defRPr sz="1000"/>
            </a:lvl3pPr>
            <a:lvl4pPr marL="0" indent="0" algn="ctr">
              <a:spcBef>
                <a:spcPts val="0"/>
              </a:spcBef>
              <a:buNone/>
              <a:defRPr sz="1000"/>
            </a:lvl4pPr>
            <a:lvl5pPr marL="0" indent="0" algn="ctr">
              <a:spcBef>
                <a:spcPts val="0"/>
              </a:spcBef>
              <a:buNone/>
              <a:defRPr sz="1000"/>
            </a:lvl5pPr>
          </a:lstStyle>
          <a:p>
            <a:r>
              <a:rPr lang="en-GB" noProof="0" dirty="0">
                <a:solidFill>
                  <a:prstClr val="white"/>
                </a:solidFill>
              </a:rPr>
              <a:t>Level 1</a:t>
            </a:r>
          </a:p>
          <a:p>
            <a:pPr lvl="1"/>
            <a:r>
              <a:rPr lang="en-GB" noProof="0" dirty="0">
                <a:solidFill>
                  <a:prstClr val="white"/>
                </a:solidFill>
              </a:rPr>
              <a:t>Level 2</a:t>
            </a:r>
          </a:p>
        </p:txBody>
      </p:sp>
      <p:pic>
        <p:nvPicPr>
          <p:cNvPr id="33" name="Image 32">
            <a:extLst>
              <a:ext uri="{FF2B5EF4-FFF2-40B4-BE49-F238E27FC236}">
                <a16:creationId xmlns:a16="http://schemas.microsoft.com/office/drawing/2014/main" id="{554E2D13-E390-4A8D-8DD2-5E953D224A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74345" y="4366359"/>
            <a:ext cx="1048603" cy="777141"/>
          </a:xfrm>
          <a:prstGeom prst="rect">
            <a:avLst/>
          </a:prstGeom>
        </p:spPr>
      </p:pic>
    </p:spTree>
    <p:extLst>
      <p:ext uri="{BB962C8B-B14F-4D97-AF65-F5344CB8AC3E}">
        <p14:creationId xmlns:p14="http://schemas.microsoft.com/office/powerpoint/2010/main" val="2515052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 graphic &amp; content">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02800" y="72000"/>
            <a:ext cx="8074189" cy="276999"/>
          </a:xfrm>
        </p:spPr>
        <p:txBody>
          <a:bodyPr/>
          <a:lstStyle>
            <a:lvl1pPr>
              <a:defRPr>
                <a:solidFill>
                  <a:schemeClr val="bg2">
                    <a:lumMod val="50000"/>
                    <a:lumOff val="50000"/>
                  </a:schemeClr>
                </a:solidFill>
              </a:defRPr>
            </a:lvl1pPr>
          </a:lstStyle>
          <a:p>
            <a:r>
              <a:rPr lang="en-GB" noProof="0" dirty="0"/>
              <a:t>Title 1 (LEVEL 0) </a:t>
            </a:r>
            <a:r>
              <a:rPr lang="en-GB" noProof="0" dirty="0" err="1"/>
              <a:t>arial</a:t>
            </a:r>
            <a:r>
              <a:rPr lang="en-GB" noProof="0" dirty="0"/>
              <a:t> 18-point</a:t>
            </a:r>
          </a:p>
        </p:txBody>
      </p:sp>
      <p:sp>
        <p:nvSpPr>
          <p:cNvPr id="7" name="Espace réservé du numéro de diapositive 6"/>
          <p:cNvSpPr>
            <a:spLocks noGrp="1"/>
          </p:cNvSpPr>
          <p:nvPr>
            <p:ph type="sldNum" sz="quarter" idx="14"/>
          </p:nvPr>
        </p:nvSpPr>
        <p:spPr/>
        <p:txBody>
          <a:bodyPr/>
          <a:lstStyle/>
          <a:p>
            <a:fld id="{DD52E7CA-940C-4B6E-9E73-0245BA95FC91}" type="slidenum">
              <a:rPr lang="fr-FR" smtClean="0">
                <a:solidFill>
                  <a:srgbClr val="575756"/>
                </a:solidFill>
              </a:rPr>
              <a:pPr/>
              <a:t>‹N°›</a:t>
            </a:fld>
            <a:r>
              <a:rPr lang="fr-FR">
                <a:solidFill>
                  <a:srgbClr val="575756"/>
                </a:solidFill>
              </a:rPr>
              <a:t> /</a:t>
            </a:r>
            <a:endParaRPr lang="fr-FR" dirty="0">
              <a:solidFill>
                <a:srgbClr val="575756"/>
              </a:solidFill>
            </a:endParaRPr>
          </a:p>
        </p:txBody>
      </p:sp>
      <p:sp>
        <p:nvSpPr>
          <p:cNvPr id="9" name="Espace réservé du pied de page 8"/>
          <p:cNvSpPr>
            <a:spLocks noGrp="1"/>
          </p:cNvSpPr>
          <p:nvPr>
            <p:ph type="ftr" sz="quarter" idx="15"/>
          </p:nvPr>
        </p:nvSpPr>
        <p:spPr/>
        <p:txBody>
          <a:bodyPr/>
          <a:lstStyle>
            <a:lvl1pPr>
              <a:defRPr>
                <a:solidFill>
                  <a:schemeClr val="bg2">
                    <a:lumMod val="50000"/>
                    <a:lumOff val="50000"/>
                  </a:schemeClr>
                </a:solidFill>
              </a:defRPr>
            </a:lvl1pPr>
          </a:lstStyle>
          <a:p>
            <a:r>
              <a:rPr lang="en-GB" noProof="0" dirty="0"/>
              <a:t>Presentation title</a:t>
            </a:r>
          </a:p>
        </p:txBody>
      </p:sp>
      <p:sp>
        <p:nvSpPr>
          <p:cNvPr id="8" name="Espace réservé du graphique 7"/>
          <p:cNvSpPr>
            <a:spLocks noGrp="1"/>
          </p:cNvSpPr>
          <p:nvPr>
            <p:ph type="chart" sz="quarter" idx="19"/>
          </p:nvPr>
        </p:nvSpPr>
        <p:spPr>
          <a:xfrm>
            <a:off x="3702051" y="1303199"/>
            <a:ext cx="5164137" cy="3335475"/>
          </a:xfrm>
          <a:prstGeom prst="rect">
            <a:avLst/>
          </a:prstGeom>
        </p:spPr>
        <p:txBody>
          <a:bodyPr>
            <a:normAutofit/>
          </a:bodyPr>
          <a:lstStyle>
            <a:lvl1pPr>
              <a:defRPr sz="1400" b="0" cap="none" baseline="0">
                <a:solidFill>
                  <a:schemeClr val="tx2"/>
                </a:solidFill>
              </a:defRPr>
            </a:lvl1pPr>
          </a:lstStyle>
          <a:p>
            <a:endParaRPr lang="fr-FR" dirty="0"/>
          </a:p>
        </p:txBody>
      </p:sp>
      <p:sp>
        <p:nvSpPr>
          <p:cNvPr id="5" name="Espace réservé du texte 4"/>
          <p:cNvSpPr>
            <a:spLocks noGrp="1"/>
          </p:cNvSpPr>
          <p:nvPr>
            <p:ph type="body" sz="quarter" idx="20" hasCustomPrompt="1"/>
          </p:nvPr>
        </p:nvSpPr>
        <p:spPr>
          <a:xfrm>
            <a:off x="4572000" y="826792"/>
            <a:ext cx="2927350" cy="370800"/>
          </a:xfrm>
          <a:prstGeom prst="rect">
            <a:avLst/>
          </a:prstGeom>
        </p:spPr>
        <p:txBody>
          <a:bodyPr anchor="b" anchorCtr="0">
            <a:normAutofit/>
          </a:bodyPr>
          <a:lstStyle>
            <a:lvl1pPr algn="ctr">
              <a:defRPr sz="1050" b="1">
                <a:solidFill>
                  <a:schemeClr val="bg2">
                    <a:lumMod val="50000"/>
                    <a:lumOff val="50000"/>
                  </a:schemeClr>
                </a:solidFill>
              </a:defRPr>
            </a:lvl1pPr>
          </a:lstStyle>
          <a:p>
            <a:pPr lvl="0"/>
            <a:r>
              <a:rPr lang="en-GB" noProof="0" dirty="0"/>
              <a:t/>
            </a:r>
            <a:br>
              <a:rPr lang="en-GB" noProof="0" dirty="0"/>
            </a:br>
            <a:endParaRPr lang="en-GB" noProof="0" dirty="0"/>
          </a:p>
          <a:p>
            <a:pPr lvl="0"/>
            <a:endParaRPr lang="en-GB" noProof="0" dirty="0"/>
          </a:p>
          <a:p>
            <a:pPr lvl="0"/>
            <a:endParaRPr lang="en-GB" noProof="0" dirty="0"/>
          </a:p>
          <a:p>
            <a:pPr lvl="0"/>
            <a:r>
              <a:rPr lang="en-GB" noProof="0" dirty="0"/>
              <a:t>GRAPHIC TITLE</a:t>
            </a:r>
          </a:p>
        </p:txBody>
      </p:sp>
      <p:sp>
        <p:nvSpPr>
          <p:cNvPr id="13" name="Espace réservé du texte 7"/>
          <p:cNvSpPr>
            <a:spLocks noGrp="1"/>
          </p:cNvSpPr>
          <p:nvPr>
            <p:ph type="body" sz="quarter" idx="13" hasCustomPrompt="1"/>
          </p:nvPr>
        </p:nvSpPr>
        <p:spPr>
          <a:xfrm>
            <a:off x="802800" y="399600"/>
            <a:ext cx="8074190" cy="288000"/>
          </a:xfrm>
          <a:prstGeom prst="rect">
            <a:avLst/>
          </a:prstGeom>
        </p:spPr>
        <p:txBody>
          <a:bodyPr tIns="0">
            <a:noAutofit/>
          </a:bodyPr>
          <a:lstStyle>
            <a:lvl1pPr marL="0" marR="0" indent="0" algn="l" defTabSz="914378" rtl="0" eaLnBrk="1" fontAlgn="auto" latinLnBrk="0" hangingPunct="1">
              <a:lnSpc>
                <a:spcPct val="90000"/>
              </a:lnSpc>
              <a:spcBef>
                <a:spcPts val="0"/>
              </a:spcBef>
              <a:spcAft>
                <a:spcPts val="0"/>
              </a:spcAft>
              <a:buClrTx/>
              <a:buSzTx/>
              <a:buFont typeface="Arial" panose="020B0604020202020204" pitchFamily="34" charset="0"/>
              <a:buNone/>
              <a:tabLst/>
              <a:defRPr sz="1400" b="0" cap="none" baseline="0">
                <a:solidFill>
                  <a:schemeClr val="tx2"/>
                </a:solidFill>
              </a:defRPr>
            </a:lvl1pPr>
            <a:lvl2pPr marL="359991" marR="0" indent="-359991" algn="l" defTabSz="914378" rtl="0" eaLnBrk="1" fontAlgn="auto" latinLnBrk="0" hangingPunct="1">
              <a:lnSpc>
                <a:spcPct val="90000"/>
              </a:lnSpc>
              <a:spcBef>
                <a:spcPts val="0"/>
              </a:spcBef>
              <a:spcAft>
                <a:spcPts val="0"/>
              </a:spcAft>
              <a:buClrTx/>
              <a:buSzPct val="100000"/>
              <a:tabLst/>
              <a:defRPr/>
            </a:lvl2pPr>
            <a:lvl3pPr marL="503987" marR="0" indent="-143996" algn="l" defTabSz="914378" rtl="0" eaLnBrk="1" fontAlgn="auto" latinLnBrk="0" hangingPunct="1">
              <a:lnSpc>
                <a:spcPct val="90000"/>
              </a:lnSpc>
              <a:spcBef>
                <a:spcPts val="0"/>
              </a:spcBef>
              <a:spcAft>
                <a:spcPts val="0"/>
              </a:spcAft>
              <a:buClrTx/>
              <a:buSzPct val="100000"/>
              <a:buFont typeface="Arial" panose="020B0604020202020204" pitchFamily="34" charset="0"/>
              <a:buChar char="◦"/>
              <a:tabLst/>
              <a:defRPr/>
            </a:lvl3pPr>
            <a:lvl4pPr marL="791981" marR="0" indent="-143996" algn="l" defTabSz="914378" rtl="0" eaLnBrk="1" fontAlgn="auto" latinLnBrk="0" hangingPunct="1">
              <a:lnSpc>
                <a:spcPct val="90000"/>
              </a:lnSpc>
              <a:spcBef>
                <a:spcPts val="0"/>
              </a:spcBef>
              <a:spcAft>
                <a:spcPts val="0"/>
              </a:spcAft>
              <a:buClrTx/>
              <a:buSzTx/>
              <a:buFont typeface="Arial" panose="020B0604020202020204" pitchFamily="34" charset="0"/>
              <a:buChar char="▪"/>
              <a:tabLst/>
              <a:defRPr/>
            </a:lvl4pPr>
          </a:lstStyle>
          <a:p>
            <a:pPr lvl="0"/>
            <a:r>
              <a:rPr lang="en-GB" noProof="0" dirty="0"/>
              <a:t>Text level 1 Arial 14-point</a:t>
            </a:r>
          </a:p>
        </p:txBody>
      </p:sp>
      <p:sp>
        <p:nvSpPr>
          <p:cNvPr id="4" name="Espace réservé du texte 3"/>
          <p:cNvSpPr>
            <a:spLocks noGrp="1"/>
          </p:cNvSpPr>
          <p:nvPr>
            <p:ph type="body" sz="quarter" idx="24" hasCustomPrompt="1"/>
          </p:nvPr>
        </p:nvSpPr>
        <p:spPr>
          <a:xfrm>
            <a:off x="725488" y="1197592"/>
            <a:ext cx="2897353" cy="3515696"/>
          </a:xfrm>
        </p:spPr>
        <p:txBody>
          <a:bodyPr/>
          <a:lstStyle>
            <a:lvl1pPr>
              <a:defRPr>
                <a:solidFill>
                  <a:schemeClr val="tx2"/>
                </a:solidFill>
              </a:defRPr>
            </a:lvl1pPr>
          </a:lstStyle>
          <a:p>
            <a:pPr lvl="0"/>
            <a:r>
              <a:rPr lang="en-GB" noProof="0" dirty="0"/>
              <a:t>Level 1</a:t>
            </a:r>
          </a:p>
          <a:p>
            <a:pPr lvl="1"/>
            <a:r>
              <a:rPr lang="en-GB" noProof="0" dirty="0"/>
              <a:t>Level 2</a:t>
            </a:r>
          </a:p>
          <a:p>
            <a:pPr lvl="2"/>
            <a:r>
              <a:rPr lang="en-GB" noProof="0" dirty="0"/>
              <a:t>Level 3</a:t>
            </a:r>
          </a:p>
          <a:p>
            <a:pPr lvl="3"/>
            <a:r>
              <a:rPr lang="en-GB" noProof="0" dirty="0"/>
              <a:t>Level 4</a:t>
            </a:r>
          </a:p>
          <a:p>
            <a:pPr lvl="8"/>
            <a:r>
              <a:rPr lang="en-GB" noProof="0" dirty="0"/>
              <a:t>Level 4</a:t>
            </a:r>
          </a:p>
        </p:txBody>
      </p:sp>
      <p:pic>
        <p:nvPicPr>
          <p:cNvPr id="12" name="Image 11">
            <a:extLst>
              <a:ext uri="{FF2B5EF4-FFF2-40B4-BE49-F238E27FC236}">
                <a16:creationId xmlns:a16="http://schemas.microsoft.com/office/drawing/2014/main" id="{04A53118-AF65-4765-A096-6040A3E4D1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74345" y="4366359"/>
            <a:ext cx="1048603" cy="777141"/>
          </a:xfrm>
          <a:prstGeom prst="rect">
            <a:avLst/>
          </a:prstGeom>
        </p:spPr>
      </p:pic>
    </p:spTree>
    <p:extLst>
      <p:ext uri="{BB962C8B-B14F-4D97-AF65-F5344CB8AC3E}">
        <p14:creationId xmlns:p14="http://schemas.microsoft.com/office/powerpoint/2010/main" val="392551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 Graphic">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02800" y="72000"/>
            <a:ext cx="8074189" cy="276999"/>
          </a:xfrm>
        </p:spPr>
        <p:txBody>
          <a:bodyPr/>
          <a:lstStyle>
            <a:lvl1pPr>
              <a:defRPr/>
            </a:lvl1pPr>
          </a:lstStyle>
          <a:p>
            <a:r>
              <a:rPr lang="en-GB" noProof="0" dirty="0" err="1"/>
              <a:t>TitLe</a:t>
            </a:r>
            <a:r>
              <a:rPr lang="en-GB" noProof="0" dirty="0"/>
              <a:t> 1 (LEVEL 0) </a:t>
            </a:r>
            <a:r>
              <a:rPr lang="en-GB" noProof="0" dirty="0" err="1"/>
              <a:t>arial</a:t>
            </a:r>
            <a:r>
              <a:rPr lang="en-GB" noProof="0" dirty="0"/>
              <a:t> 18-point</a:t>
            </a:r>
          </a:p>
        </p:txBody>
      </p:sp>
      <p:sp>
        <p:nvSpPr>
          <p:cNvPr id="7" name="Espace réservé du numéro de diapositive 6"/>
          <p:cNvSpPr>
            <a:spLocks noGrp="1"/>
          </p:cNvSpPr>
          <p:nvPr>
            <p:ph type="sldNum" sz="quarter" idx="14"/>
          </p:nvPr>
        </p:nvSpPr>
        <p:spPr/>
        <p:txBody>
          <a:bodyPr/>
          <a:lstStyle/>
          <a:p>
            <a:fld id="{DD52E7CA-940C-4B6E-9E73-0245BA95FC91}" type="slidenum">
              <a:rPr lang="fr-FR" smtClean="0">
                <a:solidFill>
                  <a:srgbClr val="575756"/>
                </a:solidFill>
              </a:rPr>
              <a:pPr/>
              <a:t>‹N°›</a:t>
            </a:fld>
            <a:r>
              <a:rPr lang="fr-FR">
                <a:solidFill>
                  <a:srgbClr val="575756"/>
                </a:solidFill>
              </a:rPr>
              <a:t> /</a:t>
            </a:r>
            <a:endParaRPr lang="fr-FR" dirty="0">
              <a:solidFill>
                <a:srgbClr val="575756"/>
              </a:solidFill>
            </a:endParaRPr>
          </a:p>
        </p:txBody>
      </p:sp>
      <p:sp>
        <p:nvSpPr>
          <p:cNvPr id="9" name="Espace réservé du pied de page 8"/>
          <p:cNvSpPr>
            <a:spLocks noGrp="1"/>
          </p:cNvSpPr>
          <p:nvPr>
            <p:ph type="ftr" sz="quarter" idx="15"/>
          </p:nvPr>
        </p:nvSpPr>
        <p:spPr/>
        <p:txBody>
          <a:bodyPr/>
          <a:lstStyle>
            <a:lvl1pPr>
              <a:defRPr>
                <a:solidFill>
                  <a:schemeClr val="bg2">
                    <a:lumMod val="50000"/>
                    <a:lumOff val="50000"/>
                  </a:schemeClr>
                </a:solidFill>
              </a:defRPr>
            </a:lvl1pPr>
          </a:lstStyle>
          <a:p>
            <a:r>
              <a:rPr lang="en-GB" noProof="0" dirty="0"/>
              <a:t>Presentation title</a:t>
            </a:r>
          </a:p>
        </p:txBody>
      </p:sp>
      <p:sp>
        <p:nvSpPr>
          <p:cNvPr id="8" name="Espace réservé du graphique 7"/>
          <p:cNvSpPr>
            <a:spLocks noGrp="1"/>
          </p:cNvSpPr>
          <p:nvPr>
            <p:ph type="chart" sz="quarter" idx="19"/>
          </p:nvPr>
        </p:nvSpPr>
        <p:spPr>
          <a:xfrm>
            <a:off x="791997" y="1242664"/>
            <a:ext cx="8074191" cy="3242024"/>
          </a:xfrm>
          <a:prstGeom prst="rect">
            <a:avLst/>
          </a:prstGeom>
        </p:spPr>
        <p:txBody>
          <a:bodyPr>
            <a:normAutofit/>
          </a:bodyPr>
          <a:lstStyle>
            <a:lvl1pPr>
              <a:defRPr sz="1400" b="0" cap="none" baseline="0">
                <a:solidFill>
                  <a:schemeClr val="tx2"/>
                </a:solidFill>
              </a:defRPr>
            </a:lvl1pPr>
          </a:lstStyle>
          <a:p>
            <a:endParaRPr lang="fr-FR" dirty="0"/>
          </a:p>
        </p:txBody>
      </p:sp>
      <p:sp>
        <p:nvSpPr>
          <p:cNvPr id="10" name="Espace réservé du texte 4"/>
          <p:cNvSpPr>
            <a:spLocks noGrp="1"/>
          </p:cNvSpPr>
          <p:nvPr>
            <p:ph type="body" sz="quarter" idx="20" hasCustomPrompt="1"/>
          </p:nvPr>
        </p:nvSpPr>
        <p:spPr>
          <a:xfrm>
            <a:off x="3283200" y="943200"/>
            <a:ext cx="2570400" cy="262800"/>
          </a:xfrm>
          <a:prstGeom prst="rect">
            <a:avLst/>
          </a:prstGeom>
        </p:spPr>
        <p:txBody>
          <a:bodyPr>
            <a:normAutofit/>
          </a:bodyPr>
          <a:lstStyle>
            <a:lvl1pPr algn="ctr">
              <a:defRPr sz="1050" b="1">
                <a:solidFill>
                  <a:schemeClr val="bg2">
                    <a:lumMod val="50000"/>
                    <a:lumOff val="50000"/>
                  </a:schemeClr>
                </a:solidFill>
              </a:defRPr>
            </a:lvl1pPr>
          </a:lstStyle>
          <a:p>
            <a:pPr lvl="0"/>
            <a:r>
              <a:rPr lang="en-GB" noProof="0" dirty="0"/>
              <a:t>GRAPHIC TITLE</a:t>
            </a:r>
          </a:p>
        </p:txBody>
      </p:sp>
      <p:sp>
        <p:nvSpPr>
          <p:cNvPr id="13" name="Espace réservé du texte 7"/>
          <p:cNvSpPr>
            <a:spLocks noGrp="1"/>
          </p:cNvSpPr>
          <p:nvPr>
            <p:ph type="body" sz="quarter" idx="13" hasCustomPrompt="1"/>
          </p:nvPr>
        </p:nvSpPr>
        <p:spPr>
          <a:xfrm>
            <a:off x="802800" y="399600"/>
            <a:ext cx="8074190" cy="288000"/>
          </a:xfrm>
          <a:prstGeom prst="rect">
            <a:avLst/>
          </a:prstGeom>
        </p:spPr>
        <p:txBody>
          <a:bodyPr tIns="0">
            <a:noAutofit/>
          </a:bodyPr>
          <a:lstStyle>
            <a:lvl1pPr marL="0" marR="0" indent="0" algn="l" defTabSz="914378" rtl="0" eaLnBrk="1" fontAlgn="auto" latinLnBrk="0" hangingPunct="1">
              <a:lnSpc>
                <a:spcPct val="90000"/>
              </a:lnSpc>
              <a:spcBef>
                <a:spcPts val="0"/>
              </a:spcBef>
              <a:spcAft>
                <a:spcPts val="0"/>
              </a:spcAft>
              <a:buClrTx/>
              <a:buSzTx/>
              <a:buFont typeface="Arial" panose="020B0604020202020204" pitchFamily="34" charset="0"/>
              <a:buNone/>
              <a:tabLst/>
              <a:defRPr sz="1400" b="0" cap="none" baseline="0">
                <a:solidFill>
                  <a:schemeClr val="tx2"/>
                </a:solidFill>
              </a:defRPr>
            </a:lvl1pPr>
            <a:lvl2pPr marL="359991" marR="0" indent="-359991" algn="l" defTabSz="914378" rtl="0" eaLnBrk="1" fontAlgn="auto" latinLnBrk="0" hangingPunct="1">
              <a:lnSpc>
                <a:spcPct val="90000"/>
              </a:lnSpc>
              <a:spcBef>
                <a:spcPts val="0"/>
              </a:spcBef>
              <a:spcAft>
                <a:spcPts val="0"/>
              </a:spcAft>
              <a:buClrTx/>
              <a:buSzPct val="100000"/>
              <a:tabLst/>
              <a:defRPr/>
            </a:lvl2pPr>
            <a:lvl3pPr marL="503987" marR="0" indent="-143996" algn="l" defTabSz="914378" rtl="0" eaLnBrk="1" fontAlgn="auto" latinLnBrk="0" hangingPunct="1">
              <a:lnSpc>
                <a:spcPct val="90000"/>
              </a:lnSpc>
              <a:spcBef>
                <a:spcPts val="0"/>
              </a:spcBef>
              <a:spcAft>
                <a:spcPts val="0"/>
              </a:spcAft>
              <a:buClrTx/>
              <a:buSzPct val="100000"/>
              <a:buFont typeface="Arial" panose="020B0604020202020204" pitchFamily="34" charset="0"/>
              <a:buChar char="◦"/>
              <a:tabLst/>
              <a:defRPr/>
            </a:lvl3pPr>
            <a:lvl4pPr marL="791981" marR="0" indent="-143996" algn="l" defTabSz="914378" rtl="0" eaLnBrk="1" fontAlgn="auto" latinLnBrk="0" hangingPunct="1">
              <a:lnSpc>
                <a:spcPct val="90000"/>
              </a:lnSpc>
              <a:spcBef>
                <a:spcPts val="0"/>
              </a:spcBef>
              <a:spcAft>
                <a:spcPts val="0"/>
              </a:spcAft>
              <a:buClrTx/>
              <a:buSzTx/>
              <a:buFont typeface="Arial" panose="020B0604020202020204" pitchFamily="34" charset="0"/>
              <a:buChar char="▪"/>
              <a:tabLst/>
              <a:defRPr/>
            </a:lvl4pPr>
          </a:lstStyle>
          <a:p>
            <a:pPr lvl="0"/>
            <a:r>
              <a:rPr lang="en-GB" noProof="0" dirty="0"/>
              <a:t>Text level 1 Arial 14-point</a:t>
            </a:r>
          </a:p>
        </p:txBody>
      </p:sp>
      <p:pic>
        <p:nvPicPr>
          <p:cNvPr id="14" name="Image 13">
            <a:extLst>
              <a:ext uri="{FF2B5EF4-FFF2-40B4-BE49-F238E27FC236}">
                <a16:creationId xmlns:a16="http://schemas.microsoft.com/office/drawing/2014/main" id="{640464C3-5A49-4B38-95F3-F4DC21BE4F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74345" y="4366359"/>
            <a:ext cx="1048603" cy="777141"/>
          </a:xfrm>
          <a:prstGeom prst="rect">
            <a:avLst/>
          </a:prstGeom>
        </p:spPr>
      </p:pic>
    </p:spTree>
    <p:extLst>
      <p:ext uri="{BB962C8B-B14F-4D97-AF65-F5344CB8AC3E}">
        <p14:creationId xmlns:p14="http://schemas.microsoft.com/office/powerpoint/2010/main" val="1866263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 Tabl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02800" y="72000"/>
            <a:ext cx="8074189" cy="276999"/>
          </a:xfrm>
        </p:spPr>
        <p:txBody>
          <a:bodyPr/>
          <a:lstStyle>
            <a:lvl1pPr>
              <a:defRPr/>
            </a:lvl1pPr>
          </a:lstStyle>
          <a:p>
            <a:r>
              <a:rPr lang="en-GB" noProof="0" dirty="0" err="1"/>
              <a:t>TitLe</a:t>
            </a:r>
            <a:r>
              <a:rPr lang="en-GB" noProof="0" dirty="0"/>
              <a:t> 1 (LEVEL 0) </a:t>
            </a:r>
            <a:r>
              <a:rPr lang="en-GB" noProof="0" dirty="0" err="1"/>
              <a:t>arial</a:t>
            </a:r>
            <a:r>
              <a:rPr lang="en-GB" noProof="0" dirty="0"/>
              <a:t> 18-point</a:t>
            </a:r>
          </a:p>
        </p:txBody>
      </p:sp>
      <p:sp>
        <p:nvSpPr>
          <p:cNvPr id="7" name="Espace réservé du numéro de diapositive 6"/>
          <p:cNvSpPr>
            <a:spLocks noGrp="1"/>
          </p:cNvSpPr>
          <p:nvPr>
            <p:ph type="sldNum" sz="quarter" idx="14"/>
          </p:nvPr>
        </p:nvSpPr>
        <p:spPr/>
        <p:txBody>
          <a:bodyPr/>
          <a:lstStyle/>
          <a:p>
            <a:fld id="{DD52E7CA-940C-4B6E-9E73-0245BA95FC91}" type="slidenum">
              <a:rPr lang="fr-FR" smtClean="0">
                <a:solidFill>
                  <a:srgbClr val="575756"/>
                </a:solidFill>
              </a:rPr>
              <a:pPr/>
              <a:t>‹N°›</a:t>
            </a:fld>
            <a:r>
              <a:rPr lang="fr-FR">
                <a:solidFill>
                  <a:srgbClr val="575756"/>
                </a:solidFill>
              </a:rPr>
              <a:t> /</a:t>
            </a:r>
            <a:endParaRPr lang="fr-FR" dirty="0">
              <a:solidFill>
                <a:srgbClr val="575756"/>
              </a:solidFill>
            </a:endParaRPr>
          </a:p>
        </p:txBody>
      </p:sp>
      <p:sp>
        <p:nvSpPr>
          <p:cNvPr id="9" name="Espace réservé du pied de page 8"/>
          <p:cNvSpPr>
            <a:spLocks noGrp="1"/>
          </p:cNvSpPr>
          <p:nvPr>
            <p:ph type="ftr" sz="quarter" idx="15"/>
          </p:nvPr>
        </p:nvSpPr>
        <p:spPr/>
        <p:txBody>
          <a:bodyPr/>
          <a:lstStyle>
            <a:lvl1pPr>
              <a:defRPr>
                <a:solidFill>
                  <a:schemeClr val="bg2">
                    <a:lumMod val="50000"/>
                    <a:lumOff val="50000"/>
                  </a:schemeClr>
                </a:solidFill>
              </a:defRPr>
            </a:lvl1pPr>
          </a:lstStyle>
          <a:p>
            <a:r>
              <a:rPr lang="en-GB" noProof="0" dirty="0"/>
              <a:t>Presentation title</a:t>
            </a:r>
          </a:p>
        </p:txBody>
      </p:sp>
      <p:sp>
        <p:nvSpPr>
          <p:cNvPr id="5" name="Espace réservé du tableau 4"/>
          <p:cNvSpPr>
            <a:spLocks noGrp="1"/>
          </p:cNvSpPr>
          <p:nvPr>
            <p:ph type="tbl" sz="quarter" idx="20"/>
          </p:nvPr>
        </p:nvSpPr>
        <p:spPr>
          <a:xfrm>
            <a:off x="791998" y="1242662"/>
            <a:ext cx="8074188" cy="3242025"/>
          </a:xfrm>
          <a:prstGeom prst="rect">
            <a:avLst/>
          </a:prstGeom>
        </p:spPr>
        <p:txBody>
          <a:bodyPr>
            <a:normAutofit/>
          </a:bodyPr>
          <a:lstStyle>
            <a:lvl1pPr>
              <a:defRPr sz="1400" b="0" cap="none" baseline="0">
                <a:solidFill>
                  <a:schemeClr val="tx2"/>
                </a:solidFill>
              </a:defRPr>
            </a:lvl1pPr>
          </a:lstStyle>
          <a:p>
            <a:endParaRPr lang="fr-FR" dirty="0"/>
          </a:p>
        </p:txBody>
      </p:sp>
      <p:sp>
        <p:nvSpPr>
          <p:cNvPr id="10" name="Espace réservé du texte 4"/>
          <p:cNvSpPr>
            <a:spLocks noGrp="1"/>
          </p:cNvSpPr>
          <p:nvPr>
            <p:ph type="body" sz="quarter" idx="21" hasCustomPrompt="1"/>
          </p:nvPr>
        </p:nvSpPr>
        <p:spPr>
          <a:xfrm>
            <a:off x="3283200" y="943200"/>
            <a:ext cx="2570400" cy="262800"/>
          </a:xfrm>
          <a:prstGeom prst="rect">
            <a:avLst/>
          </a:prstGeom>
        </p:spPr>
        <p:txBody>
          <a:bodyPr>
            <a:normAutofit/>
          </a:bodyPr>
          <a:lstStyle>
            <a:lvl1pPr algn="ctr">
              <a:defRPr sz="1050" b="1">
                <a:solidFill>
                  <a:schemeClr val="bg2">
                    <a:lumMod val="50000"/>
                    <a:lumOff val="50000"/>
                  </a:schemeClr>
                </a:solidFill>
              </a:defRPr>
            </a:lvl1pPr>
          </a:lstStyle>
          <a:p>
            <a:pPr lvl="0"/>
            <a:r>
              <a:rPr lang="en-GB" noProof="0" dirty="0"/>
              <a:t>GRAPHIC TITLE</a:t>
            </a:r>
          </a:p>
        </p:txBody>
      </p:sp>
      <p:sp>
        <p:nvSpPr>
          <p:cNvPr id="13" name="Espace réservé du texte 7"/>
          <p:cNvSpPr>
            <a:spLocks noGrp="1"/>
          </p:cNvSpPr>
          <p:nvPr>
            <p:ph type="body" sz="quarter" idx="13" hasCustomPrompt="1"/>
          </p:nvPr>
        </p:nvSpPr>
        <p:spPr>
          <a:xfrm>
            <a:off x="802800" y="399600"/>
            <a:ext cx="8074190" cy="288000"/>
          </a:xfrm>
          <a:prstGeom prst="rect">
            <a:avLst/>
          </a:prstGeom>
        </p:spPr>
        <p:txBody>
          <a:bodyPr tIns="0">
            <a:noAutofit/>
          </a:bodyPr>
          <a:lstStyle>
            <a:lvl1pPr marL="0" marR="0" indent="0" algn="l" defTabSz="914378" rtl="0" eaLnBrk="1" fontAlgn="auto" latinLnBrk="0" hangingPunct="1">
              <a:lnSpc>
                <a:spcPct val="90000"/>
              </a:lnSpc>
              <a:spcBef>
                <a:spcPts val="0"/>
              </a:spcBef>
              <a:spcAft>
                <a:spcPts val="0"/>
              </a:spcAft>
              <a:buClrTx/>
              <a:buSzTx/>
              <a:buFont typeface="Arial" panose="020B0604020202020204" pitchFamily="34" charset="0"/>
              <a:buNone/>
              <a:tabLst/>
              <a:defRPr sz="1400" b="0" cap="none" baseline="0">
                <a:solidFill>
                  <a:schemeClr val="tx2"/>
                </a:solidFill>
              </a:defRPr>
            </a:lvl1pPr>
            <a:lvl2pPr marL="359991" marR="0" indent="-359991" algn="l" defTabSz="914378" rtl="0" eaLnBrk="1" fontAlgn="auto" latinLnBrk="0" hangingPunct="1">
              <a:lnSpc>
                <a:spcPct val="90000"/>
              </a:lnSpc>
              <a:spcBef>
                <a:spcPts val="0"/>
              </a:spcBef>
              <a:spcAft>
                <a:spcPts val="0"/>
              </a:spcAft>
              <a:buClrTx/>
              <a:buSzPct val="100000"/>
              <a:tabLst/>
              <a:defRPr/>
            </a:lvl2pPr>
            <a:lvl3pPr marL="503987" marR="0" indent="-143996" algn="l" defTabSz="914378" rtl="0" eaLnBrk="1" fontAlgn="auto" latinLnBrk="0" hangingPunct="1">
              <a:lnSpc>
                <a:spcPct val="90000"/>
              </a:lnSpc>
              <a:spcBef>
                <a:spcPts val="0"/>
              </a:spcBef>
              <a:spcAft>
                <a:spcPts val="0"/>
              </a:spcAft>
              <a:buClrTx/>
              <a:buSzPct val="100000"/>
              <a:buFont typeface="Arial" panose="020B0604020202020204" pitchFamily="34" charset="0"/>
              <a:buChar char="◦"/>
              <a:tabLst/>
              <a:defRPr/>
            </a:lvl3pPr>
            <a:lvl4pPr marL="791981" marR="0" indent="-143996" algn="l" defTabSz="914378" rtl="0" eaLnBrk="1" fontAlgn="auto" latinLnBrk="0" hangingPunct="1">
              <a:lnSpc>
                <a:spcPct val="90000"/>
              </a:lnSpc>
              <a:spcBef>
                <a:spcPts val="0"/>
              </a:spcBef>
              <a:spcAft>
                <a:spcPts val="0"/>
              </a:spcAft>
              <a:buClrTx/>
              <a:buSzTx/>
              <a:buFont typeface="Arial" panose="020B0604020202020204" pitchFamily="34" charset="0"/>
              <a:buChar char="▪"/>
              <a:tabLst/>
              <a:defRPr/>
            </a:lvl4pPr>
          </a:lstStyle>
          <a:p>
            <a:pPr lvl="0"/>
            <a:r>
              <a:rPr lang="en-GB" noProof="0" dirty="0"/>
              <a:t>Text level 1 Arial 14-point</a:t>
            </a:r>
          </a:p>
        </p:txBody>
      </p:sp>
      <p:pic>
        <p:nvPicPr>
          <p:cNvPr id="14" name="Image 13">
            <a:extLst>
              <a:ext uri="{FF2B5EF4-FFF2-40B4-BE49-F238E27FC236}">
                <a16:creationId xmlns:a16="http://schemas.microsoft.com/office/drawing/2014/main" id="{3ED51025-46E7-44D5-9A65-6EA9E57D2B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74345" y="4366359"/>
            <a:ext cx="1048603" cy="777141"/>
          </a:xfrm>
          <a:prstGeom prst="rect">
            <a:avLst/>
          </a:prstGeom>
        </p:spPr>
      </p:pic>
    </p:spTree>
    <p:extLst>
      <p:ext uri="{BB962C8B-B14F-4D97-AF65-F5344CB8AC3E}">
        <p14:creationId xmlns:p14="http://schemas.microsoft.com/office/powerpoint/2010/main" val="1176063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nitial slide - BLUE">
    <p:spTree>
      <p:nvGrpSpPr>
        <p:cNvPr id="1" name=""/>
        <p:cNvGrpSpPr/>
        <p:nvPr/>
      </p:nvGrpSpPr>
      <p:grpSpPr>
        <a:xfrm>
          <a:off x="0" y="0"/>
          <a:ext cx="0" cy="0"/>
          <a:chOff x="0" y="0"/>
          <a:chExt cx="0" cy="0"/>
        </a:xfrm>
      </p:grpSpPr>
      <p:sp>
        <p:nvSpPr>
          <p:cNvPr id="28" name="Forme libre 27"/>
          <p:cNvSpPr>
            <a:spLocks/>
          </p:cNvSpPr>
          <p:nvPr userDrawn="1"/>
        </p:nvSpPr>
        <p:spPr bwMode="auto">
          <a:xfrm>
            <a:off x="1284" y="0"/>
            <a:ext cx="6141951" cy="3336340"/>
          </a:xfrm>
          <a:custGeom>
            <a:avLst/>
            <a:gdLst>
              <a:gd name="connsiteX0" fmla="*/ 0 w 6141951"/>
              <a:gd name="connsiteY0" fmla="*/ 0 h 3336340"/>
              <a:gd name="connsiteX1" fmla="*/ 6141951 w 6141951"/>
              <a:gd name="connsiteY1" fmla="*/ 0 h 3336340"/>
              <a:gd name="connsiteX2" fmla="*/ 6141951 w 6141951"/>
              <a:gd name="connsiteY2" fmla="*/ 3006 h 3336340"/>
              <a:gd name="connsiteX3" fmla="*/ 6141951 w 6141951"/>
              <a:gd name="connsiteY3" fmla="*/ 1460382 h 3336340"/>
              <a:gd name="connsiteX4" fmla="*/ 6141951 w 6141951"/>
              <a:gd name="connsiteY4" fmla="*/ 1846156 h 3336340"/>
              <a:gd name="connsiteX5" fmla="*/ 5880408 w 6141951"/>
              <a:gd name="connsiteY5" fmla="*/ 2104518 h 3336340"/>
              <a:gd name="connsiteX6" fmla="*/ 427484 w 6141951"/>
              <a:gd name="connsiteY6" fmla="*/ 3246791 h 3336340"/>
              <a:gd name="connsiteX7" fmla="*/ 0 w 6141951"/>
              <a:gd name="connsiteY7" fmla="*/ 3336340 h 3336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41951" h="3336340">
                <a:moveTo>
                  <a:pt x="0" y="0"/>
                </a:moveTo>
                <a:lnTo>
                  <a:pt x="6141951" y="0"/>
                </a:lnTo>
                <a:lnTo>
                  <a:pt x="6141951" y="3006"/>
                </a:lnTo>
                <a:cubicBezTo>
                  <a:pt x="6141951" y="321889"/>
                  <a:pt x="6141951" y="785719"/>
                  <a:pt x="6141951" y="1460382"/>
                </a:cubicBezTo>
                <a:cubicBezTo>
                  <a:pt x="6141951" y="1460382"/>
                  <a:pt x="6141951" y="1460382"/>
                  <a:pt x="6141951" y="1846156"/>
                </a:cubicBezTo>
                <a:cubicBezTo>
                  <a:pt x="6141951" y="1991263"/>
                  <a:pt x="6025317" y="2104518"/>
                  <a:pt x="5880408" y="2104518"/>
                </a:cubicBezTo>
                <a:cubicBezTo>
                  <a:pt x="5880408" y="2104518"/>
                  <a:pt x="5880408" y="2104518"/>
                  <a:pt x="427484" y="3246791"/>
                </a:cubicBezTo>
                <a:lnTo>
                  <a:pt x="0" y="3336340"/>
                </a:ln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fr-FR"/>
          </a:p>
        </p:txBody>
      </p:sp>
      <p:pic>
        <p:nvPicPr>
          <p:cNvPr id="5" name="Image 4">
            <a:extLst>
              <a:ext uri="{FF2B5EF4-FFF2-40B4-BE49-F238E27FC236}">
                <a16:creationId xmlns:a16="http://schemas.microsoft.com/office/drawing/2014/main" id="{CE06303C-1E93-4747-BD08-DC12EE0351B3}"/>
              </a:ext>
            </a:extLst>
          </p:cNvPr>
          <p:cNvPicPr>
            <a:picLocks noChangeAspect="1"/>
          </p:cNvPicPr>
          <p:nvPr userDrawn="1"/>
        </p:nvPicPr>
        <p:blipFill rotWithShape="1">
          <a:blip r:embed="rId2"/>
          <a:srcRect r="4340"/>
          <a:stretch/>
        </p:blipFill>
        <p:spPr>
          <a:xfrm>
            <a:off x="2308971" y="-985"/>
            <a:ext cx="6835030" cy="2572735"/>
          </a:xfrm>
          <a:prstGeom prst="rect">
            <a:avLst/>
          </a:prstGeom>
        </p:spPr>
      </p:pic>
      <p:sp>
        <p:nvSpPr>
          <p:cNvPr id="13" name="ZoneTexte 12"/>
          <p:cNvSpPr txBox="1"/>
          <p:nvPr userDrawn="1"/>
        </p:nvSpPr>
        <p:spPr>
          <a:xfrm>
            <a:off x="-2913196" y="494385"/>
            <a:ext cx="2730577" cy="913070"/>
          </a:xfrm>
          <a:prstGeom prst="rect">
            <a:avLst/>
          </a:prstGeom>
          <a:noFill/>
        </p:spPr>
        <p:txBody>
          <a:bodyPr wrap="square" rtlCol="0">
            <a:spAutoFit/>
          </a:bodyPr>
          <a:lstStyle/>
          <a:p>
            <a:pPr>
              <a:spcAft>
                <a:spcPts val="600"/>
              </a:spcAft>
            </a:pPr>
            <a:r>
              <a:rPr lang="en-GB" sz="900" noProof="0" dirty="0">
                <a:solidFill>
                  <a:srgbClr val="000000"/>
                </a:solidFill>
                <a:latin typeface="Arial" panose="020B0604020202020204" pitchFamily="34" charset="0"/>
                <a:cs typeface="Arial" panose="020B0604020202020204" pitchFamily="34" charset="0"/>
              </a:rPr>
              <a:t>To change the </a:t>
            </a:r>
            <a:r>
              <a:rPr lang="en-GB" sz="900" b="1" noProof="0" dirty="0">
                <a:solidFill>
                  <a:srgbClr val="000000"/>
                </a:solidFill>
                <a:latin typeface="Arial" panose="020B0604020202020204" pitchFamily="34" charset="0"/>
                <a:cs typeface="Arial" panose="020B0604020202020204" pitchFamily="34" charset="0"/>
              </a:rPr>
              <a:t>background</a:t>
            </a:r>
            <a:r>
              <a:rPr lang="en-GB" sz="900" b="1" baseline="0" noProof="0" dirty="0">
                <a:solidFill>
                  <a:srgbClr val="000000"/>
                </a:solidFill>
                <a:latin typeface="Arial" panose="020B0604020202020204" pitchFamily="34" charset="0"/>
                <a:cs typeface="Arial" panose="020B0604020202020204" pitchFamily="34" charset="0"/>
              </a:rPr>
              <a:t> i</a:t>
            </a:r>
            <a:r>
              <a:rPr lang="en-GB" sz="900" b="1" noProof="0" dirty="0">
                <a:solidFill>
                  <a:srgbClr val="000000"/>
                </a:solidFill>
                <a:latin typeface="Arial" panose="020B0604020202020204" pitchFamily="34" charset="0"/>
                <a:cs typeface="Arial" panose="020B0604020202020204" pitchFamily="34" charset="0"/>
              </a:rPr>
              <a:t>mage</a:t>
            </a:r>
            <a:r>
              <a:rPr lang="en-GB" sz="900" baseline="0" noProof="0" dirty="0">
                <a:solidFill>
                  <a:srgbClr val="000000"/>
                </a:solidFill>
                <a:latin typeface="Arial" panose="020B0604020202020204" pitchFamily="34" charset="0"/>
                <a:cs typeface="Arial" panose="020B0604020202020204" pitchFamily="34" charset="0"/>
              </a:rPr>
              <a:t>:</a:t>
            </a:r>
          </a:p>
          <a:p>
            <a:pPr marL="1343025" indent="-1762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Right click</a:t>
            </a:r>
            <a:r>
              <a:rPr lang="en-GB" sz="900" baseline="0" noProof="0" dirty="0">
                <a:solidFill>
                  <a:srgbClr val="000000"/>
                </a:solidFill>
                <a:latin typeface="Arial" panose="020B0604020202020204" pitchFamily="34" charset="0"/>
                <a:cs typeface="Arial" panose="020B0604020202020204" pitchFamily="34" charset="0"/>
              </a:rPr>
              <a:t> </a:t>
            </a:r>
            <a:br>
              <a:rPr lang="en-GB" sz="900" baseline="0" noProof="0" dirty="0">
                <a:solidFill>
                  <a:srgbClr val="000000"/>
                </a:solidFill>
                <a:latin typeface="Arial" panose="020B0604020202020204" pitchFamily="34" charset="0"/>
                <a:cs typeface="Arial" panose="020B0604020202020204" pitchFamily="34" charset="0"/>
              </a:rPr>
            </a:br>
            <a:r>
              <a:rPr lang="en-GB" sz="900" baseline="0" noProof="0" dirty="0">
                <a:solidFill>
                  <a:srgbClr val="000000"/>
                </a:solidFill>
                <a:latin typeface="Arial" panose="020B0604020202020204" pitchFamily="34" charset="0"/>
                <a:cs typeface="Arial" panose="020B0604020202020204" pitchFamily="34" charset="0"/>
              </a:rPr>
              <a:t>on the</a:t>
            </a:r>
            <a:r>
              <a:rPr lang="en-GB" sz="900" noProof="0" dirty="0">
                <a:solidFill>
                  <a:srgbClr val="000000"/>
                </a:solidFill>
                <a:latin typeface="Arial" panose="020B0604020202020204" pitchFamily="34" charset="0"/>
                <a:cs typeface="Arial" panose="020B0604020202020204" pitchFamily="34" charset="0"/>
              </a:rPr>
              <a:t> slide</a:t>
            </a:r>
            <a:endParaRPr lang="en-GB" sz="900" baseline="0" noProof="0" dirty="0">
              <a:solidFill>
                <a:srgbClr val="000000"/>
              </a:solidFill>
              <a:latin typeface="Arial" panose="020B0604020202020204" pitchFamily="34" charset="0"/>
              <a:cs typeface="Arial" panose="020B0604020202020204" pitchFamily="34" charset="0"/>
            </a:endParaRPr>
          </a:p>
          <a:p>
            <a:pPr marL="1343025" indent="-1762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Select </a:t>
            </a:r>
            <a:r>
              <a:rPr lang="en-GB" sz="900" b="1" noProof="0" dirty="0">
                <a:solidFill>
                  <a:srgbClr val="000000"/>
                </a:solidFill>
                <a:latin typeface="Arial" panose="020B0604020202020204" pitchFamily="34" charset="0"/>
                <a:cs typeface="Arial" panose="020B0604020202020204" pitchFamily="34" charset="0"/>
              </a:rPr>
              <a:t>Format Background…</a:t>
            </a:r>
          </a:p>
        </p:txBody>
      </p:sp>
      <p:grpSp>
        <p:nvGrpSpPr>
          <p:cNvPr id="14" name="Groupe 13"/>
          <p:cNvGrpSpPr/>
          <p:nvPr userDrawn="1"/>
        </p:nvGrpSpPr>
        <p:grpSpPr>
          <a:xfrm>
            <a:off x="-252536" y="581025"/>
            <a:ext cx="144016" cy="4562475"/>
            <a:chOff x="-252536" y="-197952"/>
            <a:chExt cx="144016" cy="4562475"/>
          </a:xfrm>
        </p:grpSpPr>
        <p:cxnSp>
          <p:nvCxnSpPr>
            <p:cNvPr id="15" name="Connecteur droit 14"/>
            <p:cNvCxnSpPr/>
            <p:nvPr userDrawn="1"/>
          </p:nvCxnSpPr>
          <p:spPr>
            <a:xfrm>
              <a:off x="-252536" y="-197952"/>
              <a:ext cx="0" cy="456247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userDrawn="1"/>
          </p:nvCxnSpPr>
          <p:spPr>
            <a:xfrm flipH="1">
              <a:off x="-252536" y="260648"/>
              <a:ext cx="1440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21" name="ZoneTexte 20"/>
          <p:cNvSpPr txBox="1"/>
          <p:nvPr userDrawn="1"/>
        </p:nvSpPr>
        <p:spPr>
          <a:xfrm>
            <a:off x="-2983114" y="2241059"/>
            <a:ext cx="2608963" cy="697627"/>
          </a:xfrm>
          <a:prstGeom prst="rect">
            <a:avLst/>
          </a:prstGeom>
          <a:noFill/>
        </p:spPr>
        <p:txBody>
          <a:bodyPr wrap="square" rtlCol="0">
            <a:spAutoFit/>
          </a:bodyPr>
          <a:lstStyle/>
          <a:p>
            <a:r>
              <a:rPr lang="en-GB" sz="900" noProof="0" dirty="0">
                <a:solidFill>
                  <a:srgbClr val="000000"/>
                </a:solidFill>
                <a:latin typeface="Arial" panose="020B0604020202020204" pitchFamily="34" charset="0"/>
                <a:cs typeface="Arial" panose="020B0604020202020204" pitchFamily="34" charset="0"/>
              </a:rPr>
              <a:t>… then in the new window</a:t>
            </a:r>
            <a:r>
              <a:rPr lang="en-GB" sz="900" baseline="0" noProof="0" dirty="0">
                <a:solidFill>
                  <a:srgbClr val="000000"/>
                </a:solidFill>
                <a:latin typeface="Arial" panose="020B0604020202020204" pitchFamily="34" charset="0"/>
                <a:cs typeface="Arial" panose="020B0604020202020204" pitchFamily="34" charset="0"/>
              </a:rPr>
              <a:t>:</a:t>
            </a:r>
          </a:p>
          <a:p>
            <a:pPr marL="133350" indent="-133350">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Select </a:t>
            </a:r>
            <a:r>
              <a:rPr lang="en-GB" sz="900" b="1" noProof="0" dirty="0">
                <a:solidFill>
                  <a:srgbClr val="000000"/>
                </a:solidFill>
                <a:latin typeface="Arial" panose="020B0604020202020204" pitchFamily="34" charset="0"/>
                <a:cs typeface="Arial" panose="020B0604020202020204" pitchFamily="34" charset="0"/>
              </a:rPr>
              <a:t>Picture or texture fill</a:t>
            </a:r>
            <a:endParaRPr lang="en-GB" sz="900" b="1" baseline="0" noProof="0" dirty="0">
              <a:solidFill>
                <a:srgbClr val="000000"/>
              </a:solidFill>
              <a:latin typeface="Arial" panose="020B0604020202020204" pitchFamily="34" charset="0"/>
              <a:cs typeface="Arial" panose="020B0604020202020204" pitchFamily="34" charset="0"/>
            </a:endParaRPr>
          </a:p>
          <a:p>
            <a:pPr marL="138113" indent="-1381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Click on </a:t>
            </a:r>
            <a:r>
              <a:rPr lang="en-GB" sz="900" b="1" noProof="0" dirty="0">
                <a:solidFill>
                  <a:srgbClr val="000000"/>
                </a:solidFill>
                <a:latin typeface="Arial" panose="020B0604020202020204" pitchFamily="34" charset="0"/>
                <a:cs typeface="Arial" panose="020B0604020202020204" pitchFamily="34" charset="0"/>
              </a:rPr>
              <a:t>File</a:t>
            </a:r>
            <a:r>
              <a:rPr lang="en-GB" sz="900" b="1" baseline="0" noProof="0" dirty="0">
                <a:solidFill>
                  <a:srgbClr val="000000"/>
                </a:solidFill>
                <a:latin typeface="Arial" panose="020B0604020202020204" pitchFamily="34" charset="0"/>
                <a:cs typeface="Arial" panose="020B0604020202020204" pitchFamily="34" charset="0"/>
              </a:rPr>
              <a:t> </a:t>
            </a:r>
            <a:r>
              <a:rPr lang="en-GB" sz="900" noProof="0" dirty="0">
                <a:solidFill>
                  <a:srgbClr val="000000"/>
                </a:solidFill>
                <a:latin typeface="Arial" panose="020B0604020202020204" pitchFamily="34" charset="0"/>
                <a:cs typeface="Arial" panose="020B0604020202020204" pitchFamily="34" charset="0"/>
              </a:rPr>
              <a:t>to select and insert the picture in 16:9 format</a:t>
            </a:r>
            <a:endParaRPr lang="en-GB" sz="900" b="1" baseline="30000" noProof="0" dirty="0">
              <a:solidFill>
                <a:srgbClr val="000000"/>
              </a:solidFill>
              <a:latin typeface="Arial" panose="020B0604020202020204" pitchFamily="34" charset="0"/>
              <a:cs typeface="Arial" panose="020B0604020202020204" pitchFamily="34" charset="0"/>
            </a:endParaRPr>
          </a:p>
        </p:txBody>
      </p:sp>
      <p:grpSp>
        <p:nvGrpSpPr>
          <p:cNvPr id="9" name="Groupe 8"/>
          <p:cNvGrpSpPr/>
          <p:nvPr userDrawn="1"/>
        </p:nvGrpSpPr>
        <p:grpSpPr>
          <a:xfrm>
            <a:off x="-2826511" y="801120"/>
            <a:ext cx="1036578" cy="1284997"/>
            <a:chOff x="-2826511" y="445389"/>
            <a:chExt cx="1036578" cy="1284997"/>
          </a:xfrm>
        </p:grpSpPr>
        <p:pic>
          <p:nvPicPr>
            <p:cNvPr id="4" name="Imag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96617" y="445389"/>
              <a:ext cx="1006684" cy="1262111"/>
            </a:xfrm>
            <a:prstGeom prst="rect">
              <a:avLst/>
            </a:prstGeom>
          </p:spPr>
        </p:pic>
        <p:sp>
          <p:nvSpPr>
            <p:cNvPr id="20" name="Rectangle 19"/>
            <p:cNvSpPr/>
            <p:nvPr userDrawn="1"/>
          </p:nvSpPr>
          <p:spPr>
            <a:xfrm>
              <a:off x="-2826511" y="1530361"/>
              <a:ext cx="198905" cy="20002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grpSp>
      <p:grpSp>
        <p:nvGrpSpPr>
          <p:cNvPr id="11" name="Groupe 10"/>
          <p:cNvGrpSpPr/>
          <p:nvPr userDrawn="1"/>
        </p:nvGrpSpPr>
        <p:grpSpPr>
          <a:xfrm>
            <a:off x="-2913196" y="3014162"/>
            <a:ext cx="2036896" cy="2094363"/>
            <a:chOff x="-2913196" y="3090225"/>
            <a:chExt cx="2036896" cy="2094363"/>
          </a:xfrm>
        </p:grpSpPr>
        <p:pic>
          <p:nvPicPr>
            <p:cNvPr id="24" name="Image 2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913196" y="3090225"/>
              <a:ext cx="2036896" cy="2094363"/>
            </a:xfrm>
            <a:prstGeom prst="rect">
              <a:avLst/>
            </a:prstGeom>
            <a:effectLst>
              <a:outerShdw blurRad="50800" dist="38100" dir="2700000" algn="tl" rotWithShape="0">
                <a:prstClr val="black">
                  <a:alpha val="40000"/>
                </a:prstClr>
              </a:outerShdw>
            </a:effectLst>
          </p:spPr>
        </p:pic>
        <p:grpSp>
          <p:nvGrpSpPr>
            <p:cNvPr id="3" name="Groupe 2"/>
            <p:cNvGrpSpPr/>
            <p:nvPr userDrawn="1"/>
          </p:nvGrpSpPr>
          <p:grpSpPr>
            <a:xfrm>
              <a:off x="-2727050" y="3695220"/>
              <a:ext cx="1117326" cy="1003779"/>
              <a:chOff x="-2716790" y="4112070"/>
              <a:chExt cx="1117326" cy="1003779"/>
            </a:xfrm>
          </p:grpSpPr>
          <p:sp>
            <p:nvSpPr>
              <p:cNvPr id="25" name="Rectangle 24"/>
              <p:cNvSpPr/>
              <p:nvPr userDrawn="1"/>
            </p:nvSpPr>
            <p:spPr>
              <a:xfrm>
                <a:off x="-2716790" y="4112070"/>
                <a:ext cx="1117326" cy="17473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sp>
            <p:nvSpPr>
              <p:cNvPr id="26" name="Rectangle 25"/>
              <p:cNvSpPr/>
              <p:nvPr userDrawn="1"/>
            </p:nvSpPr>
            <p:spPr>
              <a:xfrm>
                <a:off x="-2618079" y="4902808"/>
                <a:ext cx="347102" cy="213041"/>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grpSp>
      </p:grpSp>
      <p:sp>
        <p:nvSpPr>
          <p:cNvPr id="2" name="Titre 1"/>
          <p:cNvSpPr>
            <a:spLocks noGrp="1"/>
          </p:cNvSpPr>
          <p:nvPr>
            <p:ph type="ctrTitle" hasCustomPrompt="1"/>
          </p:nvPr>
        </p:nvSpPr>
        <p:spPr>
          <a:xfrm>
            <a:off x="2695492" y="236349"/>
            <a:ext cx="6163586" cy="896711"/>
          </a:xfrm>
        </p:spPr>
        <p:txBody>
          <a:bodyPr/>
          <a:lstStyle>
            <a:lvl1pPr>
              <a:defRPr sz="2600" b="1" baseline="0">
                <a:solidFill>
                  <a:schemeClr val="tx2"/>
                </a:solidFill>
              </a:defRPr>
            </a:lvl1pPr>
          </a:lstStyle>
          <a:p>
            <a:r>
              <a:rPr lang="en-GB" noProof="0" dirty="0"/>
              <a:t>Presentation title </a:t>
            </a:r>
            <a:r>
              <a:rPr lang="en-GB" noProof="0" dirty="0" err="1"/>
              <a:t>arial</a:t>
            </a:r>
            <a:r>
              <a:rPr lang="en-GB" noProof="0" dirty="0"/>
              <a:t> corps 26</a:t>
            </a:r>
          </a:p>
        </p:txBody>
      </p:sp>
      <p:pic>
        <p:nvPicPr>
          <p:cNvPr id="23" name="Image 22">
            <a:extLst>
              <a:ext uri="{FF2B5EF4-FFF2-40B4-BE49-F238E27FC236}">
                <a16:creationId xmlns:a16="http://schemas.microsoft.com/office/drawing/2014/main" id="{640C4779-D268-4DBD-B938-862D0D791EA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84189" y="4518118"/>
            <a:ext cx="755906" cy="320041"/>
          </a:xfrm>
          <a:prstGeom prst="rect">
            <a:avLst/>
          </a:prstGeom>
        </p:spPr>
      </p:pic>
      <p:pic>
        <p:nvPicPr>
          <p:cNvPr id="27" name="Image 26" descr="Une image contenant carte de visite, texte&#10;&#10;Description générée automatiquement">
            <a:extLst>
              <a:ext uri="{FF2B5EF4-FFF2-40B4-BE49-F238E27FC236}">
                <a16:creationId xmlns:a16="http://schemas.microsoft.com/office/drawing/2014/main" id="{2DDF8B7B-DF90-42E3-BED0-B23055152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2059321" cy="1400588"/>
          </a:xfrm>
          <a:prstGeom prst="rect">
            <a:avLst/>
          </a:prstGeom>
        </p:spPr>
      </p:pic>
    </p:spTree>
    <p:extLst>
      <p:ext uri="{BB962C8B-B14F-4D97-AF65-F5344CB8AC3E}">
        <p14:creationId xmlns:p14="http://schemas.microsoft.com/office/powerpoint/2010/main" val="2802332331"/>
      </p:ext>
    </p:extLst>
  </p:cSld>
  <p:clrMapOvr>
    <a:masterClrMapping/>
  </p:clrMapOvr>
  <p:extLst>
    <p:ext uri="{DCECCB84-F9BA-43D5-87BE-67443E8EF086}">
      <p15:sldGuideLst xmlns:p15="http://schemas.microsoft.com/office/powerpoint/2012/main">
        <p15:guide id="1" orient="horz" pos="1620">
          <p15:clr>
            <a:srgbClr val="FBAE40"/>
          </p15:clr>
        </p15:guide>
        <p15:guide id="2" pos="301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Initial slide - Picture">
    <p:bg>
      <p:bgPr>
        <a:solidFill>
          <a:schemeClr val="bg1"/>
        </a:solidFill>
        <a:effectLst/>
      </p:bgPr>
    </p:bg>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71624"/>
            <a:ext cx="5154588" cy="2556000"/>
          </a:xfrm>
          <a:prstGeom prst="rect">
            <a:avLst/>
          </a:prstGeom>
        </p:spPr>
      </p:pic>
      <p:sp>
        <p:nvSpPr>
          <p:cNvPr id="32" name="ZoneTexte 31"/>
          <p:cNvSpPr txBox="1"/>
          <p:nvPr userDrawn="1"/>
        </p:nvSpPr>
        <p:spPr>
          <a:xfrm>
            <a:off x="-2913196" y="494385"/>
            <a:ext cx="2730577" cy="913070"/>
          </a:xfrm>
          <a:prstGeom prst="rect">
            <a:avLst/>
          </a:prstGeom>
          <a:noFill/>
        </p:spPr>
        <p:txBody>
          <a:bodyPr wrap="square" rtlCol="0">
            <a:spAutoFit/>
          </a:bodyPr>
          <a:lstStyle/>
          <a:p>
            <a:pPr>
              <a:spcAft>
                <a:spcPts val="600"/>
              </a:spcAft>
            </a:pPr>
            <a:r>
              <a:rPr lang="en-GB" sz="900" noProof="0" dirty="0">
                <a:solidFill>
                  <a:srgbClr val="000000"/>
                </a:solidFill>
                <a:latin typeface="Arial" panose="020B0604020202020204" pitchFamily="34" charset="0"/>
                <a:cs typeface="Arial" panose="020B0604020202020204" pitchFamily="34" charset="0"/>
              </a:rPr>
              <a:t>To change the </a:t>
            </a:r>
            <a:r>
              <a:rPr lang="en-GB" sz="900" b="1" noProof="0" dirty="0">
                <a:solidFill>
                  <a:srgbClr val="000000"/>
                </a:solidFill>
                <a:latin typeface="Arial" panose="020B0604020202020204" pitchFamily="34" charset="0"/>
                <a:cs typeface="Arial" panose="020B0604020202020204" pitchFamily="34" charset="0"/>
              </a:rPr>
              <a:t>background</a:t>
            </a:r>
            <a:r>
              <a:rPr lang="en-GB" sz="900" b="1" baseline="0" noProof="0" dirty="0">
                <a:solidFill>
                  <a:srgbClr val="000000"/>
                </a:solidFill>
                <a:latin typeface="Arial" panose="020B0604020202020204" pitchFamily="34" charset="0"/>
                <a:cs typeface="Arial" panose="020B0604020202020204" pitchFamily="34" charset="0"/>
              </a:rPr>
              <a:t> i</a:t>
            </a:r>
            <a:r>
              <a:rPr lang="en-GB" sz="900" b="1" noProof="0" dirty="0">
                <a:solidFill>
                  <a:srgbClr val="000000"/>
                </a:solidFill>
                <a:latin typeface="Arial" panose="020B0604020202020204" pitchFamily="34" charset="0"/>
                <a:cs typeface="Arial" panose="020B0604020202020204" pitchFamily="34" charset="0"/>
              </a:rPr>
              <a:t>mage</a:t>
            </a:r>
            <a:r>
              <a:rPr lang="en-GB" sz="900" baseline="0" noProof="0" dirty="0">
                <a:solidFill>
                  <a:srgbClr val="000000"/>
                </a:solidFill>
                <a:latin typeface="Arial" panose="020B0604020202020204" pitchFamily="34" charset="0"/>
                <a:cs typeface="Arial" panose="020B0604020202020204" pitchFamily="34" charset="0"/>
              </a:rPr>
              <a:t>:</a:t>
            </a:r>
          </a:p>
          <a:p>
            <a:pPr marL="1343025" indent="-1762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Right click</a:t>
            </a:r>
            <a:r>
              <a:rPr lang="en-GB" sz="900" baseline="0" noProof="0" dirty="0">
                <a:solidFill>
                  <a:srgbClr val="000000"/>
                </a:solidFill>
                <a:latin typeface="Arial" panose="020B0604020202020204" pitchFamily="34" charset="0"/>
                <a:cs typeface="Arial" panose="020B0604020202020204" pitchFamily="34" charset="0"/>
              </a:rPr>
              <a:t> </a:t>
            </a:r>
            <a:br>
              <a:rPr lang="en-GB" sz="900" baseline="0" noProof="0" dirty="0">
                <a:solidFill>
                  <a:srgbClr val="000000"/>
                </a:solidFill>
                <a:latin typeface="Arial" panose="020B0604020202020204" pitchFamily="34" charset="0"/>
                <a:cs typeface="Arial" panose="020B0604020202020204" pitchFamily="34" charset="0"/>
              </a:rPr>
            </a:br>
            <a:r>
              <a:rPr lang="en-GB" sz="900" baseline="0" noProof="0" dirty="0">
                <a:solidFill>
                  <a:srgbClr val="000000"/>
                </a:solidFill>
                <a:latin typeface="Arial" panose="020B0604020202020204" pitchFamily="34" charset="0"/>
                <a:cs typeface="Arial" panose="020B0604020202020204" pitchFamily="34" charset="0"/>
              </a:rPr>
              <a:t>on the</a:t>
            </a:r>
            <a:r>
              <a:rPr lang="en-GB" sz="900" noProof="0" dirty="0">
                <a:solidFill>
                  <a:srgbClr val="000000"/>
                </a:solidFill>
                <a:latin typeface="Arial" panose="020B0604020202020204" pitchFamily="34" charset="0"/>
                <a:cs typeface="Arial" panose="020B0604020202020204" pitchFamily="34" charset="0"/>
              </a:rPr>
              <a:t> slide</a:t>
            </a:r>
            <a:endParaRPr lang="en-GB" sz="900" baseline="0" noProof="0" dirty="0">
              <a:solidFill>
                <a:srgbClr val="000000"/>
              </a:solidFill>
              <a:latin typeface="Arial" panose="020B0604020202020204" pitchFamily="34" charset="0"/>
              <a:cs typeface="Arial" panose="020B0604020202020204" pitchFamily="34" charset="0"/>
            </a:endParaRPr>
          </a:p>
          <a:p>
            <a:pPr marL="1343025" indent="-1762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Select </a:t>
            </a:r>
            <a:r>
              <a:rPr lang="en-GB" sz="900" b="1" noProof="0" dirty="0">
                <a:solidFill>
                  <a:srgbClr val="000000"/>
                </a:solidFill>
                <a:latin typeface="Arial" panose="020B0604020202020204" pitchFamily="34" charset="0"/>
                <a:cs typeface="Arial" panose="020B0604020202020204" pitchFamily="34" charset="0"/>
              </a:rPr>
              <a:t>Format Background…</a:t>
            </a:r>
          </a:p>
        </p:txBody>
      </p:sp>
      <p:grpSp>
        <p:nvGrpSpPr>
          <p:cNvPr id="33" name="Groupe 32"/>
          <p:cNvGrpSpPr/>
          <p:nvPr userDrawn="1"/>
        </p:nvGrpSpPr>
        <p:grpSpPr>
          <a:xfrm>
            <a:off x="-252536" y="588645"/>
            <a:ext cx="144016" cy="4025583"/>
            <a:chOff x="-252536" y="-190332"/>
            <a:chExt cx="144016" cy="4025583"/>
          </a:xfrm>
        </p:grpSpPr>
        <p:cxnSp>
          <p:nvCxnSpPr>
            <p:cNvPr id="34" name="Connecteur droit 33"/>
            <p:cNvCxnSpPr/>
            <p:nvPr userDrawn="1"/>
          </p:nvCxnSpPr>
          <p:spPr>
            <a:xfrm>
              <a:off x="-252536" y="-190332"/>
              <a:ext cx="0" cy="402558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userDrawn="1"/>
          </p:nvCxnSpPr>
          <p:spPr>
            <a:xfrm flipH="1">
              <a:off x="-252536" y="260648"/>
              <a:ext cx="1440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36" name="ZoneTexte 35"/>
          <p:cNvSpPr txBox="1"/>
          <p:nvPr userDrawn="1"/>
        </p:nvSpPr>
        <p:spPr>
          <a:xfrm>
            <a:off x="-2983114" y="2241059"/>
            <a:ext cx="2608963" cy="559127"/>
          </a:xfrm>
          <a:prstGeom prst="rect">
            <a:avLst/>
          </a:prstGeom>
          <a:noFill/>
        </p:spPr>
        <p:txBody>
          <a:bodyPr wrap="square" rtlCol="0">
            <a:spAutoFit/>
          </a:bodyPr>
          <a:lstStyle/>
          <a:p>
            <a:r>
              <a:rPr lang="en-GB" sz="900" noProof="0" dirty="0">
                <a:solidFill>
                  <a:srgbClr val="000000"/>
                </a:solidFill>
                <a:latin typeface="Arial" panose="020B0604020202020204" pitchFamily="34" charset="0"/>
                <a:cs typeface="Arial" panose="020B0604020202020204" pitchFamily="34" charset="0"/>
              </a:rPr>
              <a:t>… then in the new window</a:t>
            </a:r>
            <a:r>
              <a:rPr lang="en-GB" sz="900" baseline="0" noProof="0" dirty="0">
                <a:solidFill>
                  <a:srgbClr val="000000"/>
                </a:solidFill>
                <a:latin typeface="Arial" panose="020B0604020202020204" pitchFamily="34" charset="0"/>
                <a:cs typeface="Arial" panose="020B0604020202020204" pitchFamily="34" charset="0"/>
              </a:rPr>
              <a:t>:</a:t>
            </a:r>
          </a:p>
          <a:p>
            <a:pPr marL="133350" indent="-133350">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Select </a:t>
            </a:r>
            <a:r>
              <a:rPr lang="en-GB" sz="900" b="1" noProof="0" dirty="0">
                <a:solidFill>
                  <a:srgbClr val="000000"/>
                </a:solidFill>
                <a:latin typeface="Arial" panose="020B0604020202020204" pitchFamily="34" charset="0"/>
                <a:cs typeface="Arial" panose="020B0604020202020204" pitchFamily="34" charset="0"/>
              </a:rPr>
              <a:t>Solid fill</a:t>
            </a:r>
            <a:endParaRPr lang="en-GB" sz="900" b="1" baseline="0" noProof="0" dirty="0">
              <a:solidFill>
                <a:srgbClr val="000000"/>
              </a:solidFill>
              <a:latin typeface="Arial" panose="020B0604020202020204" pitchFamily="34" charset="0"/>
              <a:cs typeface="Arial" panose="020B0604020202020204" pitchFamily="34" charset="0"/>
            </a:endParaRPr>
          </a:p>
          <a:p>
            <a:pPr marL="138113" indent="-1381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Change the </a:t>
            </a:r>
            <a:r>
              <a:rPr lang="en-GB" sz="900" b="1" noProof="0" dirty="0">
                <a:solidFill>
                  <a:srgbClr val="000000"/>
                </a:solidFill>
                <a:latin typeface="Arial" panose="020B0604020202020204" pitchFamily="34" charset="0"/>
                <a:cs typeface="Arial" panose="020B0604020202020204" pitchFamily="34" charset="0"/>
              </a:rPr>
              <a:t>colour</a:t>
            </a:r>
            <a:r>
              <a:rPr lang="en-GB" sz="900" noProof="0" dirty="0">
                <a:solidFill>
                  <a:srgbClr val="000000"/>
                </a:solidFill>
                <a:latin typeface="Arial" panose="020B0604020202020204" pitchFamily="34" charset="0"/>
                <a:cs typeface="Arial" panose="020B0604020202020204" pitchFamily="34" charset="0"/>
              </a:rPr>
              <a:t> using</a:t>
            </a:r>
            <a:r>
              <a:rPr lang="en-GB" sz="900" baseline="0" noProof="0" dirty="0">
                <a:solidFill>
                  <a:srgbClr val="000000"/>
                </a:solidFill>
                <a:latin typeface="Arial" panose="020B0604020202020204" pitchFamily="34" charset="0"/>
                <a:cs typeface="Arial" panose="020B0604020202020204" pitchFamily="34" charset="0"/>
              </a:rPr>
              <a:t> the colour palette</a:t>
            </a:r>
            <a:endParaRPr lang="en-GB" sz="900" b="1" baseline="30000" noProof="0" dirty="0">
              <a:solidFill>
                <a:srgbClr val="000000"/>
              </a:solidFill>
              <a:latin typeface="Arial" panose="020B0604020202020204" pitchFamily="34" charset="0"/>
              <a:cs typeface="Arial" panose="020B0604020202020204" pitchFamily="34" charset="0"/>
            </a:endParaRPr>
          </a:p>
        </p:txBody>
      </p:sp>
      <p:grpSp>
        <p:nvGrpSpPr>
          <p:cNvPr id="37" name="Groupe 36"/>
          <p:cNvGrpSpPr/>
          <p:nvPr userDrawn="1"/>
        </p:nvGrpSpPr>
        <p:grpSpPr>
          <a:xfrm>
            <a:off x="-2826511" y="801120"/>
            <a:ext cx="1036578" cy="1284997"/>
            <a:chOff x="-2826511" y="445389"/>
            <a:chExt cx="1036578" cy="1284997"/>
          </a:xfrm>
        </p:grpSpPr>
        <p:pic>
          <p:nvPicPr>
            <p:cNvPr id="38" name="Image 3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96617" y="445389"/>
              <a:ext cx="1006684" cy="1262111"/>
            </a:xfrm>
            <a:prstGeom prst="rect">
              <a:avLst/>
            </a:prstGeom>
          </p:spPr>
        </p:pic>
        <p:sp>
          <p:nvSpPr>
            <p:cNvPr id="39" name="Rectangle 38"/>
            <p:cNvSpPr/>
            <p:nvPr userDrawn="1"/>
          </p:nvSpPr>
          <p:spPr>
            <a:xfrm>
              <a:off x="-2826511" y="1530361"/>
              <a:ext cx="198905" cy="20002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grpSp>
      <p:grpSp>
        <p:nvGrpSpPr>
          <p:cNvPr id="3" name="Groupe 2"/>
          <p:cNvGrpSpPr/>
          <p:nvPr userDrawn="1"/>
        </p:nvGrpSpPr>
        <p:grpSpPr>
          <a:xfrm>
            <a:off x="-2913196" y="2844279"/>
            <a:ext cx="2036896" cy="1762329"/>
            <a:chOff x="-2913196" y="2844279"/>
            <a:chExt cx="2036896" cy="1762329"/>
          </a:xfrm>
        </p:grpSpPr>
        <p:pic>
          <p:nvPicPr>
            <p:cNvPr id="48" name="Image 4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913196" y="2844279"/>
              <a:ext cx="2036896" cy="1762329"/>
            </a:xfrm>
            <a:prstGeom prst="rect">
              <a:avLst/>
            </a:prstGeom>
            <a:effectLst>
              <a:outerShdw blurRad="50800" dist="38100" dir="2700000" algn="tl" rotWithShape="0">
                <a:prstClr val="black">
                  <a:alpha val="40000"/>
                </a:prstClr>
              </a:outerShdw>
            </a:effectLst>
          </p:spPr>
        </p:pic>
        <p:grpSp>
          <p:nvGrpSpPr>
            <p:cNvPr id="45" name="Groupe 44"/>
            <p:cNvGrpSpPr/>
            <p:nvPr userDrawn="1"/>
          </p:nvGrpSpPr>
          <p:grpSpPr>
            <a:xfrm>
              <a:off x="-2727050" y="3068330"/>
              <a:ext cx="1643246" cy="1217300"/>
              <a:chOff x="-2716790" y="3728883"/>
              <a:chExt cx="1643246" cy="1217300"/>
            </a:xfrm>
          </p:grpSpPr>
          <p:sp>
            <p:nvSpPr>
              <p:cNvPr id="46" name="Rectangle 45"/>
              <p:cNvSpPr/>
              <p:nvPr userDrawn="1"/>
            </p:nvSpPr>
            <p:spPr>
              <a:xfrm>
                <a:off x="-2716790" y="3728883"/>
                <a:ext cx="1117326" cy="17473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sp>
            <p:nvSpPr>
              <p:cNvPr id="47" name="Rectangle 46"/>
              <p:cNvSpPr/>
              <p:nvPr userDrawn="1"/>
            </p:nvSpPr>
            <p:spPr>
              <a:xfrm>
                <a:off x="-1420646" y="4733142"/>
                <a:ext cx="347102" cy="213041"/>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grpSp>
      </p:grpSp>
      <p:pic>
        <p:nvPicPr>
          <p:cNvPr id="12" name="Image 11">
            <a:extLst>
              <a:ext uri="{FF2B5EF4-FFF2-40B4-BE49-F238E27FC236}">
                <a16:creationId xmlns:a16="http://schemas.microsoft.com/office/drawing/2014/main" id="{02E04996-EC07-4C64-B0F2-09EBFB0A492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84189" y="4518118"/>
            <a:ext cx="755906" cy="320041"/>
          </a:xfrm>
          <a:prstGeom prst="rect">
            <a:avLst/>
          </a:prstGeom>
        </p:spPr>
      </p:pic>
      <p:pic>
        <p:nvPicPr>
          <p:cNvPr id="5" name="Image 4" descr="Une image contenant carte de visite, texte&#10;&#10;Description générée automatiquement">
            <a:extLst>
              <a:ext uri="{FF2B5EF4-FFF2-40B4-BE49-F238E27FC236}">
                <a16:creationId xmlns:a16="http://schemas.microsoft.com/office/drawing/2014/main" id="{B54F99A7-B26A-42FC-AA47-676E67D4AF8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2059321" cy="1400588"/>
          </a:xfrm>
          <a:prstGeom prst="rect">
            <a:avLst/>
          </a:prstGeom>
        </p:spPr>
      </p:pic>
      <p:sp>
        <p:nvSpPr>
          <p:cNvPr id="19" name="Titre 1">
            <a:extLst>
              <a:ext uri="{FF2B5EF4-FFF2-40B4-BE49-F238E27FC236}">
                <a16:creationId xmlns:a16="http://schemas.microsoft.com/office/drawing/2014/main" id="{6438F4FA-AB6C-4DDD-AC18-51FAB18465A2}"/>
              </a:ext>
            </a:extLst>
          </p:cNvPr>
          <p:cNvSpPr>
            <a:spLocks noGrp="1"/>
          </p:cNvSpPr>
          <p:nvPr>
            <p:ph type="ctrTitle" hasCustomPrompt="1"/>
          </p:nvPr>
        </p:nvSpPr>
        <p:spPr>
          <a:xfrm>
            <a:off x="2336058" y="277200"/>
            <a:ext cx="6530130" cy="800219"/>
          </a:xfrm>
        </p:spPr>
        <p:txBody>
          <a:bodyPr/>
          <a:lstStyle>
            <a:lvl1pPr>
              <a:defRPr sz="2600" b="1" baseline="0">
                <a:solidFill>
                  <a:schemeClr val="bg1"/>
                </a:solidFill>
              </a:defRPr>
            </a:lvl1pPr>
          </a:lstStyle>
          <a:p>
            <a:r>
              <a:rPr lang="en-GB" noProof="0" dirty="0"/>
              <a:t>Presentation title </a:t>
            </a:r>
            <a:r>
              <a:rPr lang="en-GB" noProof="0" dirty="0" err="1"/>
              <a:t>arial</a:t>
            </a:r>
            <a:r>
              <a:rPr lang="en-GB" noProof="0" dirty="0"/>
              <a:t> corps 26</a:t>
            </a:r>
          </a:p>
        </p:txBody>
      </p:sp>
    </p:spTree>
    <p:extLst>
      <p:ext uri="{BB962C8B-B14F-4D97-AF65-F5344CB8AC3E}">
        <p14:creationId xmlns:p14="http://schemas.microsoft.com/office/powerpoint/2010/main" val="68220348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Initial slide - Picture">
    <p:bg>
      <p:bgPr>
        <a:solidFill>
          <a:schemeClr val="bg1"/>
        </a:solidFill>
        <a:effectLst/>
      </p:bgPr>
    </p:bg>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71624"/>
            <a:ext cx="5154588" cy="2556000"/>
          </a:xfrm>
          <a:prstGeom prst="rect">
            <a:avLst/>
          </a:prstGeom>
        </p:spPr>
      </p:pic>
      <p:sp>
        <p:nvSpPr>
          <p:cNvPr id="32" name="ZoneTexte 31"/>
          <p:cNvSpPr txBox="1"/>
          <p:nvPr userDrawn="1"/>
        </p:nvSpPr>
        <p:spPr>
          <a:xfrm>
            <a:off x="-2913196" y="494385"/>
            <a:ext cx="2730577" cy="913070"/>
          </a:xfrm>
          <a:prstGeom prst="rect">
            <a:avLst/>
          </a:prstGeom>
          <a:noFill/>
        </p:spPr>
        <p:txBody>
          <a:bodyPr wrap="square" rtlCol="0">
            <a:spAutoFit/>
          </a:bodyPr>
          <a:lstStyle/>
          <a:p>
            <a:pPr>
              <a:spcAft>
                <a:spcPts val="600"/>
              </a:spcAft>
            </a:pPr>
            <a:r>
              <a:rPr lang="en-GB" sz="900" noProof="0" dirty="0">
                <a:solidFill>
                  <a:srgbClr val="000000"/>
                </a:solidFill>
                <a:latin typeface="Arial" panose="020B0604020202020204" pitchFamily="34" charset="0"/>
                <a:cs typeface="Arial" panose="020B0604020202020204" pitchFamily="34" charset="0"/>
              </a:rPr>
              <a:t>To change the </a:t>
            </a:r>
            <a:r>
              <a:rPr lang="en-GB" sz="900" b="1" noProof="0" dirty="0">
                <a:solidFill>
                  <a:srgbClr val="000000"/>
                </a:solidFill>
                <a:latin typeface="Arial" panose="020B0604020202020204" pitchFamily="34" charset="0"/>
                <a:cs typeface="Arial" panose="020B0604020202020204" pitchFamily="34" charset="0"/>
              </a:rPr>
              <a:t>background</a:t>
            </a:r>
            <a:r>
              <a:rPr lang="en-GB" sz="900" b="1" baseline="0" noProof="0" dirty="0">
                <a:solidFill>
                  <a:srgbClr val="000000"/>
                </a:solidFill>
                <a:latin typeface="Arial" panose="020B0604020202020204" pitchFamily="34" charset="0"/>
                <a:cs typeface="Arial" panose="020B0604020202020204" pitchFamily="34" charset="0"/>
              </a:rPr>
              <a:t> i</a:t>
            </a:r>
            <a:r>
              <a:rPr lang="en-GB" sz="900" b="1" noProof="0" dirty="0">
                <a:solidFill>
                  <a:srgbClr val="000000"/>
                </a:solidFill>
                <a:latin typeface="Arial" panose="020B0604020202020204" pitchFamily="34" charset="0"/>
                <a:cs typeface="Arial" panose="020B0604020202020204" pitchFamily="34" charset="0"/>
              </a:rPr>
              <a:t>mage</a:t>
            </a:r>
            <a:r>
              <a:rPr lang="en-GB" sz="900" baseline="0" noProof="0" dirty="0">
                <a:solidFill>
                  <a:srgbClr val="000000"/>
                </a:solidFill>
                <a:latin typeface="Arial" panose="020B0604020202020204" pitchFamily="34" charset="0"/>
                <a:cs typeface="Arial" panose="020B0604020202020204" pitchFamily="34" charset="0"/>
              </a:rPr>
              <a:t>:</a:t>
            </a:r>
          </a:p>
          <a:p>
            <a:pPr marL="1343025" indent="-1762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Right click</a:t>
            </a:r>
            <a:r>
              <a:rPr lang="en-GB" sz="900" baseline="0" noProof="0" dirty="0">
                <a:solidFill>
                  <a:srgbClr val="000000"/>
                </a:solidFill>
                <a:latin typeface="Arial" panose="020B0604020202020204" pitchFamily="34" charset="0"/>
                <a:cs typeface="Arial" panose="020B0604020202020204" pitchFamily="34" charset="0"/>
              </a:rPr>
              <a:t> </a:t>
            </a:r>
            <a:br>
              <a:rPr lang="en-GB" sz="900" baseline="0" noProof="0" dirty="0">
                <a:solidFill>
                  <a:srgbClr val="000000"/>
                </a:solidFill>
                <a:latin typeface="Arial" panose="020B0604020202020204" pitchFamily="34" charset="0"/>
                <a:cs typeface="Arial" panose="020B0604020202020204" pitchFamily="34" charset="0"/>
              </a:rPr>
            </a:br>
            <a:r>
              <a:rPr lang="en-GB" sz="900" baseline="0" noProof="0" dirty="0">
                <a:solidFill>
                  <a:srgbClr val="000000"/>
                </a:solidFill>
                <a:latin typeface="Arial" panose="020B0604020202020204" pitchFamily="34" charset="0"/>
                <a:cs typeface="Arial" panose="020B0604020202020204" pitchFamily="34" charset="0"/>
              </a:rPr>
              <a:t>on the</a:t>
            </a:r>
            <a:r>
              <a:rPr lang="en-GB" sz="900" noProof="0" dirty="0">
                <a:solidFill>
                  <a:srgbClr val="000000"/>
                </a:solidFill>
                <a:latin typeface="Arial" panose="020B0604020202020204" pitchFamily="34" charset="0"/>
                <a:cs typeface="Arial" panose="020B0604020202020204" pitchFamily="34" charset="0"/>
              </a:rPr>
              <a:t> slide</a:t>
            </a:r>
            <a:endParaRPr lang="en-GB" sz="900" baseline="0" noProof="0" dirty="0">
              <a:solidFill>
                <a:srgbClr val="000000"/>
              </a:solidFill>
              <a:latin typeface="Arial" panose="020B0604020202020204" pitchFamily="34" charset="0"/>
              <a:cs typeface="Arial" panose="020B0604020202020204" pitchFamily="34" charset="0"/>
            </a:endParaRPr>
          </a:p>
          <a:p>
            <a:pPr marL="1343025" indent="-1762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Select </a:t>
            </a:r>
            <a:r>
              <a:rPr lang="en-GB" sz="900" b="1" noProof="0" dirty="0">
                <a:solidFill>
                  <a:srgbClr val="000000"/>
                </a:solidFill>
                <a:latin typeface="Arial" panose="020B0604020202020204" pitchFamily="34" charset="0"/>
                <a:cs typeface="Arial" panose="020B0604020202020204" pitchFamily="34" charset="0"/>
              </a:rPr>
              <a:t>Format Background…</a:t>
            </a:r>
          </a:p>
        </p:txBody>
      </p:sp>
      <p:grpSp>
        <p:nvGrpSpPr>
          <p:cNvPr id="33" name="Groupe 32"/>
          <p:cNvGrpSpPr/>
          <p:nvPr userDrawn="1"/>
        </p:nvGrpSpPr>
        <p:grpSpPr>
          <a:xfrm>
            <a:off x="-252536" y="588645"/>
            <a:ext cx="144016" cy="4025583"/>
            <a:chOff x="-252536" y="-190332"/>
            <a:chExt cx="144016" cy="4025583"/>
          </a:xfrm>
        </p:grpSpPr>
        <p:cxnSp>
          <p:nvCxnSpPr>
            <p:cNvPr id="34" name="Connecteur droit 33"/>
            <p:cNvCxnSpPr/>
            <p:nvPr userDrawn="1"/>
          </p:nvCxnSpPr>
          <p:spPr>
            <a:xfrm>
              <a:off x="-252536" y="-190332"/>
              <a:ext cx="0" cy="402558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userDrawn="1"/>
          </p:nvCxnSpPr>
          <p:spPr>
            <a:xfrm flipH="1">
              <a:off x="-252536" y="260648"/>
              <a:ext cx="1440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36" name="ZoneTexte 35"/>
          <p:cNvSpPr txBox="1"/>
          <p:nvPr userDrawn="1"/>
        </p:nvSpPr>
        <p:spPr>
          <a:xfrm>
            <a:off x="-2983114" y="2241059"/>
            <a:ext cx="2608963" cy="559127"/>
          </a:xfrm>
          <a:prstGeom prst="rect">
            <a:avLst/>
          </a:prstGeom>
          <a:noFill/>
        </p:spPr>
        <p:txBody>
          <a:bodyPr wrap="square" rtlCol="0">
            <a:spAutoFit/>
          </a:bodyPr>
          <a:lstStyle/>
          <a:p>
            <a:r>
              <a:rPr lang="en-GB" sz="900" noProof="0" dirty="0">
                <a:solidFill>
                  <a:srgbClr val="000000"/>
                </a:solidFill>
                <a:latin typeface="Arial" panose="020B0604020202020204" pitchFamily="34" charset="0"/>
                <a:cs typeface="Arial" panose="020B0604020202020204" pitchFamily="34" charset="0"/>
              </a:rPr>
              <a:t>… then in the new window</a:t>
            </a:r>
            <a:r>
              <a:rPr lang="en-GB" sz="900" baseline="0" noProof="0" dirty="0">
                <a:solidFill>
                  <a:srgbClr val="000000"/>
                </a:solidFill>
                <a:latin typeface="Arial" panose="020B0604020202020204" pitchFamily="34" charset="0"/>
                <a:cs typeface="Arial" panose="020B0604020202020204" pitchFamily="34" charset="0"/>
              </a:rPr>
              <a:t>:</a:t>
            </a:r>
          </a:p>
          <a:p>
            <a:pPr marL="133350" indent="-133350">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Select </a:t>
            </a:r>
            <a:r>
              <a:rPr lang="en-GB" sz="900" b="1" noProof="0" dirty="0">
                <a:solidFill>
                  <a:srgbClr val="000000"/>
                </a:solidFill>
                <a:latin typeface="Arial" panose="020B0604020202020204" pitchFamily="34" charset="0"/>
                <a:cs typeface="Arial" panose="020B0604020202020204" pitchFamily="34" charset="0"/>
              </a:rPr>
              <a:t>Solid fill</a:t>
            </a:r>
            <a:endParaRPr lang="en-GB" sz="900" b="1" baseline="0" noProof="0" dirty="0">
              <a:solidFill>
                <a:srgbClr val="000000"/>
              </a:solidFill>
              <a:latin typeface="Arial" panose="020B0604020202020204" pitchFamily="34" charset="0"/>
              <a:cs typeface="Arial" panose="020B0604020202020204" pitchFamily="34" charset="0"/>
            </a:endParaRPr>
          </a:p>
          <a:p>
            <a:pPr marL="138113" indent="-1381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Change the </a:t>
            </a:r>
            <a:r>
              <a:rPr lang="en-GB" sz="900" b="1" noProof="0" dirty="0">
                <a:solidFill>
                  <a:srgbClr val="000000"/>
                </a:solidFill>
                <a:latin typeface="Arial" panose="020B0604020202020204" pitchFamily="34" charset="0"/>
                <a:cs typeface="Arial" panose="020B0604020202020204" pitchFamily="34" charset="0"/>
              </a:rPr>
              <a:t>colour</a:t>
            </a:r>
            <a:r>
              <a:rPr lang="en-GB" sz="900" noProof="0" dirty="0">
                <a:solidFill>
                  <a:srgbClr val="000000"/>
                </a:solidFill>
                <a:latin typeface="Arial" panose="020B0604020202020204" pitchFamily="34" charset="0"/>
                <a:cs typeface="Arial" panose="020B0604020202020204" pitchFamily="34" charset="0"/>
              </a:rPr>
              <a:t> using</a:t>
            </a:r>
            <a:r>
              <a:rPr lang="en-GB" sz="900" baseline="0" noProof="0" dirty="0">
                <a:solidFill>
                  <a:srgbClr val="000000"/>
                </a:solidFill>
                <a:latin typeface="Arial" panose="020B0604020202020204" pitchFamily="34" charset="0"/>
                <a:cs typeface="Arial" panose="020B0604020202020204" pitchFamily="34" charset="0"/>
              </a:rPr>
              <a:t> the colour palette</a:t>
            </a:r>
            <a:endParaRPr lang="en-GB" sz="900" b="1" baseline="30000" noProof="0" dirty="0">
              <a:solidFill>
                <a:srgbClr val="000000"/>
              </a:solidFill>
              <a:latin typeface="Arial" panose="020B0604020202020204" pitchFamily="34" charset="0"/>
              <a:cs typeface="Arial" panose="020B0604020202020204" pitchFamily="34" charset="0"/>
            </a:endParaRPr>
          </a:p>
        </p:txBody>
      </p:sp>
      <p:grpSp>
        <p:nvGrpSpPr>
          <p:cNvPr id="37" name="Groupe 36"/>
          <p:cNvGrpSpPr/>
          <p:nvPr userDrawn="1"/>
        </p:nvGrpSpPr>
        <p:grpSpPr>
          <a:xfrm>
            <a:off x="-2826511" y="801120"/>
            <a:ext cx="1036578" cy="1284997"/>
            <a:chOff x="-2826511" y="445389"/>
            <a:chExt cx="1036578" cy="1284997"/>
          </a:xfrm>
        </p:grpSpPr>
        <p:pic>
          <p:nvPicPr>
            <p:cNvPr id="38" name="Image 3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96617" y="445389"/>
              <a:ext cx="1006684" cy="1262111"/>
            </a:xfrm>
            <a:prstGeom prst="rect">
              <a:avLst/>
            </a:prstGeom>
          </p:spPr>
        </p:pic>
        <p:sp>
          <p:nvSpPr>
            <p:cNvPr id="39" name="Rectangle 38"/>
            <p:cNvSpPr/>
            <p:nvPr userDrawn="1"/>
          </p:nvSpPr>
          <p:spPr>
            <a:xfrm>
              <a:off x="-2826511" y="1530361"/>
              <a:ext cx="198905" cy="20002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grpSp>
      <p:grpSp>
        <p:nvGrpSpPr>
          <p:cNvPr id="3" name="Groupe 2"/>
          <p:cNvGrpSpPr/>
          <p:nvPr userDrawn="1"/>
        </p:nvGrpSpPr>
        <p:grpSpPr>
          <a:xfrm>
            <a:off x="-2913196" y="2844279"/>
            <a:ext cx="2036896" cy="1762329"/>
            <a:chOff x="-2913196" y="2844279"/>
            <a:chExt cx="2036896" cy="1762329"/>
          </a:xfrm>
        </p:grpSpPr>
        <p:pic>
          <p:nvPicPr>
            <p:cNvPr id="48" name="Image 4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913196" y="2844279"/>
              <a:ext cx="2036896" cy="1762329"/>
            </a:xfrm>
            <a:prstGeom prst="rect">
              <a:avLst/>
            </a:prstGeom>
            <a:effectLst>
              <a:outerShdw blurRad="50800" dist="38100" dir="2700000" algn="tl" rotWithShape="0">
                <a:prstClr val="black">
                  <a:alpha val="40000"/>
                </a:prstClr>
              </a:outerShdw>
            </a:effectLst>
          </p:spPr>
        </p:pic>
        <p:grpSp>
          <p:nvGrpSpPr>
            <p:cNvPr id="45" name="Groupe 44"/>
            <p:cNvGrpSpPr/>
            <p:nvPr userDrawn="1"/>
          </p:nvGrpSpPr>
          <p:grpSpPr>
            <a:xfrm>
              <a:off x="-2727050" y="3068330"/>
              <a:ext cx="1643246" cy="1217300"/>
              <a:chOff x="-2716790" y="3728883"/>
              <a:chExt cx="1643246" cy="1217300"/>
            </a:xfrm>
          </p:grpSpPr>
          <p:sp>
            <p:nvSpPr>
              <p:cNvPr id="46" name="Rectangle 45"/>
              <p:cNvSpPr/>
              <p:nvPr userDrawn="1"/>
            </p:nvSpPr>
            <p:spPr>
              <a:xfrm>
                <a:off x="-2716790" y="3728883"/>
                <a:ext cx="1117326" cy="17473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sp>
            <p:nvSpPr>
              <p:cNvPr id="47" name="Rectangle 46"/>
              <p:cNvSpPr/>
              <p:nvPr userDrawn="1"/>
            </p:nvSpPr>
            <p:spPr>
              <a:xfrm>
                <a:off x="-1420646" y="4733142"/>
                <a:ext cx="347102" cy="213041"/>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grpSp>
      </p:grpSp>
      <p:pic>
        <p:nvPicPr>
          <p:cNvPr id="12" name="Image 11">
            <a:extLst>
              <a:ext uri="{FF2B5EF4-FFF2-40B4-BE49-F238E27FC236}">
                <a16:creationId xmlns:a16="http://schemas.microsoft.com/office/drawing/2014/main" id="{02E04996-EC07-4C64-B0F2-09EBFB0A49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084189" y="4518118"/>
            <a:ext cx="755906" cy="320041"/>
          </a:xfrm>
          <a:prstGeom prst="rect">
            <a:avLst/>
          </a:prstGeom>
        </p:spPr>
      </p:pic>
      <p:pic>
        <p:nvPicPr>
          <p:cNvPr id="5" name="Image 4" descr="Une image contenant carte de visite, texte&#10;&#10;Description générée automatiquement">
            <a:extLst>
              <a:ext uri="{FF2B5EF4-FFF2-40B4-BE49-F238E27FC236}">
                <a16:creationId xmlns:a16="http://schemas.microsoft.com/office/drawing/2014/main" id="{B54F99A7-B26A-42FC-AA47-676E67D4AF8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0"/>
            <a:ext cx="2059321" cy="1400588"/>
          </a:xfrm>
          <a:prstGeom prst="rect">
            <a:avLst/>
          </a:prstGeom>
        </p:spPr>
      </p:pic>
      <p:sp>
        <p:nvSpPr>
          <p:cNvPr id="19" name="Titre 1">
            <a:extLst>
              <a:ext uri="{FF2B5EF4-FFF2-40B4-BE49-F238E27FC236}">
                <a16:creationId xmlns:a16="http://schemas.microsoft.com/office/drawing/2014/main" id="{6438F4FA-AB6C-4DDD-AC18-51FAB18465A2}"/>
              </a:ext>
            </a:extLst>
          </p:cNvPr>
          <p:cNvSpPr>
            <a:spLocks noGrp="1"/>
          </p:cNvSpPr>
          <p:nvPr>
            <p:ph type="ctrTitle" hasCustomPrompt="1"/>
          </p:nvPr>
        </p:nvSpPr>
        <p:spPr>
          <a:xfrm>
            <a:off x="2336058" y="277200"/>
            <a:ext cx="6530130" cy="800219"/>
          </a:xfrm>
        </p:spPr>
        <p:txBody>
          <a:bodyPr/>
          <a:lstStyle>
            <a:lvl1pPr>
              <a:defRPr sz="2600" b="1" baseline="0">
                <a:solidFill>
                  <a:schemeClr val="bg1"/>
                </a:solidFill>
              </a:defRPr>
            </a:lvl1pPr>
          </a:lstStyle>
          <a:p>
            <a:r>
              <a:rPr lang="en-GB" noProof="0" dirty="0"/>
              <a:t>Presentation title </a:t>
            </a:r>
            <a:r>
              <a:rPr lang="en-GB" noProof="0" dirty="0" err="1"/>
              <a:t>arial</a:t>
            </a:r>
            <a:r>
              <a:rPr lang="en-GB" noProof="0" dirty="0"/>
              <a:t> corps 26</a:t>
            </a:r>
          </a:p>
        </p:txBody>
      </p:sp>
    </p:spTree>
    <p:extLst>
      <p:ext uri="{BB962C8B-B14F-4D97-AF65-F5344CB8AC3E}">
        <p14:creationId xmlns:p14="http://schemas.microsoft.com/office/powerpoint/2010/main" val="301513630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Title - greenSubstainable-background">
    <p:spTree>
      <p:nvGrpSpPr>
        <p:cNvPr id="1" name=""/>
        <p:cNvGrpSpPr/>
        <p:nvPr/>
      </p:nvGrpSpPr>
      <p:grpSpPr>
        <a:xfrm>
          <a:off x="0" y="0"/>
          <a:ext cx="0" cy="0"/>
          <a:chOff x="0" y="0"/>
          <a:chExt cx="0" cy="0"/>
        </a:xfrm>
      </p:grpSpPr>
      <p:sp>
        <p:nvSpPr>
          <p:cNvPr id="44" name="Forme libre 27">
            <a:extLst>
              <a:ext uri="{FF2B5EF4-FFF2-40B4-BE49-F238E27FC236}">
                <a16:creationId xmlns:a16="http://schemas.microsoft.com/office/drawing/2014/main" id="{9FA8CA10-A3F5-4E03-B382-82ECF980AC73}"/>
              </a:ext>
            </a:extLst>
          </p:cNvPr>
          <p:cNvSpPr/>
          <p:nvPr userDrawn="1"/>
        </p:nvSpPr>
        <p:spPr>
          <a:xfrm>
            <a:off x="0" y="1"/>
            <a:ext cx="9144000" cy="5151119"/>
          </a:xfrm>
          <a:custGeom>
            <a:avLst/>
            <a:gdLst>
              <a:gd name="connsiteX0" fmla="*/ 4584700 w 9144000"/>
              <a:gd name="connsiteY0" fmla="*/ 0 h 5162552"/>
              <a:gd name="connsiteX1" fmla="*/ 9144000 w 9144000"/>
              <a:gd name="connsiteY1" fmla="*/ 0 h 5162552"/>
              <a:gd name="connsiteX2" fmla="*/ 9144000 w 9144000"/>
              <a:gd name="connsiteY2" fmla="*/ 5162552 h 5162552"/>
              <a:gd name="connsiteX3" fmla="*/ 0 w 9144000"/>
              <a:gd name="connsiteY3" fmla="*/ 5162552 h 5162552"/>
              <a:gd name="connsiteX4" fmla="*/ 0 w 9144000"/>
              <a:gd name="connsiteY4" fmla="*/ 5082196 h 5162552"/>
              <a:gd name="connsiteX5" fmla="*/ 277858 w 9144000"/>
              <a:gd name="connsiteY5" fmla="*/ 5023991 h 5162552"/>
              <a:gd name="connsiteX6" fmla="*/ 4223843 w 9144000"/>
              <a:gd name="connsiteY6" fmla="*/ 4197390 h 5162552"/>
              <a:gd name="connsiteX7" fmla="*/ 4584700 w 9144000"/>
              <a:gd name="connsiteY7" fmla="*/ 3840922 h 5162552"/>
              <a:gd name="connsiteX8" fmla="*/ 4584700 w 9144000"/>
              <a:gd name="connsiteY8" fmla="*/ 3308661 h 5162552"/>
              <a:gd name="connsiteX9" fmla="*/ 4584700 w 9144000"/>
              <a:gd name="connsiteY9" fmla="*/ 329956 h 5162552"/>
              <a:gd name="connsiteX10" fmla="*/ 4584700 w 9144000"/>
              <a:gd name="connsiteY10" fmla="*/ 13774 h 5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5162552">
                <a:moveTo>
                  <a:pt x="4584700" y="0"/>
                </a:moveTo>
                <a:lnTo>
                  <a:pt x="9144000" y="0"/>
                </a:lnTo>
                <a:lnTo>
                  <a:pt x="9144000" y="5162552"/>
                </a:lnTo>
                <a:lnTo>
                  <a:pt x="0" y="5162552"/>
                </a:lnTo>
                <a:lnTo>
                  <a:pt x="0" y="5082196"/>
                </a:lnTo>
                <a:lnTo>
                  <a:pt x="277858" y="5023991"/>
                </a:lnTo>
                <a:cubicBezTo>
                  <a:pt x="4223843" y="4197390"/>
                  <a:pt x="4223843" y="4197390"/>
                  <a:pt x="4223843" y="4197390"/>
                </a:cubicBezTo>
                <a:cubicBezTo>
                  <a:pt x="4423777" y="4197390"/>
                  <a:pt x="4584700" y="4041130"/>
                  <a:pt x="4584700" y="3840922"/>
                </a:cubicBezTo>
                <a:cubicBezTo>
                  <a:pt x="4584700" y="3308661"/>
                  <a:pt x="4584700" y="3308661"/>
                  <a:pt x="4584700" y="3308661"/>
                </a:cubicBezTo>
                <a:cubicBezTo>
                  <a:pt x="4584700" y="329956"/>
                  <a:pt x="4584700" y="329956"/>
                  <a:pt x="4584700" y="329956"/>
                </a:cubicBezTo>
                <a:cubicBezTo>
                  <a:pt x="4584700" y="149281"/>
                  <a:pt x="4584700" y="58943"/>
                  <a:pt x="4584700" y="137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reeform 5"/>
          <p:cNvSpPr>
            <a:spLocks/>
          </p:cNvSpPr>
          <p:nvPr userDrawn="1"/>
        </p:nvSpPr>
        <p:spPr bwMode="auto">
          <a:xfrm>
            <a:off x="4164013" y="0"/>
            <a:ext cx="4979987" cy="3302000"/>
          </a:xfrm>
          <a:custGeom>
            <a:avLst/>
            <a:gdLst>
              <a:gd name="T0" fmla="*/ 1770 w 1844"/>
              <a:gd name="T1" fmla="*/ 0 h 1221"/>
              <a:gd name="T2" fmla="*/ 73 w 1844"/>
              <a:gd name="T3" fmla="*/ 0 h 1221"/>
              <a:gd name="T4" fmla="*/ 0 w 1844"/>
              <a:gd name="T5" fmla="*/ 0 h 1221"/>
              <a:gd name="T6" fmla="*/ 0 w 1844"/>
              <a:gd name="T7" fmla="*/ 74 h 1221"/>
              <a:gd name="T8" fmla="*/ 0 w 1844"/>
              <a:gd name="T9" fmla="*/ 684 h 1221"/>
              <a:gd name="T10" fmla="*/ 0 w 1844"/>
              <a:gd name="T11" fmla="*/ 1147 h 1221"/>
              <a:gd name="T12" fmla="*/ 73 w 1844"/>
              <a:gd name="T13" fmla="*/ 1221 h 1221"/>
              <a:gd name="T14" fmla="*/ 1770 w 1844"/>
              <a:gd name="T15" fmla="*/ 866 h 1221"/>
              <a:gd name="T16" fmla="*/ 1844 w 1844"/>
              <a:gd name="T17" fmla="*/ 793 h 1221"/>
              <a:gd name="T18" fmla="*/ 1844 w 1844"/>
              <a:gd name="T19" fmla="*/ 684 h 1221"/>
              <a:gd name="T20" fmla="*/ 1844 w 1844"/>
              <a:gd name="T21" fmla="*/ 74 h 1221"/>
              <a:gd name="T22" fmla="*/ 1844 w 1844"/>
              <a:gd name="T23" fmla="*/ 0 h 1221"/>
              <a:gd name="T24" fmla="*/ 1770 w 1844"/>
              <a:gd name="T25" fmla="*/ 0 h 1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4" h="1221">
                <a:moveTo>
                  <a:pt x="1770" y="0"/>
                </a:moveTo>
                <a:cubicBezTo>
                  <a:pt x="73" y="0"/>
                  <a:pt x="73" y="0"/>
                  <a:pt x="73" y="0"/>
                </a:cubicBezTo>
                <a:cubicBezTo>
                  <a:pt x="0" y="0"/>
                  <a:pt x="0" y="0"/>
                  <a:pt x="0" y="0"/>
                </a:cubicBezTo>
                <a:cubicBezTo>
                  <a:pt x="0" y="74"/>
                  <a:pt x="0" y="74"/>
                  <a:pt x="0" y="74"/>
                </a:cubicBezTo>
                <a:cubicBezTo>
                  <a:pt x="0" y="684"/>
                  <a:pt x="0" y="684"/>
                  <a:pt x="0" y="684"/>
                </a:cubicBezTo>
                <a:cubicBezTo>
                  <a:pt x="0" y="1147"/>
                  <a:pt x="0" y="1147"/>
                  <a:pt x="0" y="1147"/>
                </a:cubicBezTo>
                <a:cubicBezTo>
                  <a:pt x="0" y="1188"/>
                  <a:pt x="33" y="1221"/>
                  <a:pt x="73" y="1221"/>
                </a:cubicBezTo>
                <a:cubicBezTo>
                  <a:pt x="1770" y="866"/>
                  <a:pt x="1770" y="866"/>
                  <a:pt x="1770" y="866"/>
                </a:cubicBezTo>
                <a:cubicBezTo>
                  <a:pt x="1811" y="866"/>
                  <a:pt x="1844" y="834"/>
                  <a:pt x="1844" y="793"/>
                </a:cubicBezTo>
                <a:cubicBezTo>
                  <a:pt x="1844" y="684"/>
                  <a:pt x="1844" y="684"/>
                  <a:pt x="1844" y="684"/>
                </a:cubicBezTo>
                <a:cubicBezTo>
                  <a:pt x="1844" y="74"/>
                  <a:pt x="1844" y="74"/>
                  <a:pt x="1844" y="74"/>
                </a:cubicBezTo>
                <a:cubicBezTo>
                  <a:pt x="1844" y="0"/>
                  <a:pt x="1844" y="0"/>
                  <a:pt x="1844" y="0"/>
                </a:cubicBezTo>
                <a:lnTo>
                  <a:pt x="177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Titre 1"/>
          <p:cNvSpPr>
            <a:spLocks noGrp="1"/>
          </p:cNvSpPr>
          <p:nvPr>
            <p:ph type="ctrTitle" hasCustomPrompt="1"/>
          </p:nvPr>
        </p:nvSpPr>
        <p:spPr>
          <a:xfrm>
            <a:off x="4527533" y="698963"/>
            <a:ext cx="3960000" cy="800315"/>
          </a:xfrm>
        </p:spPr>
        <p:txBody>
          <a:bodyPr/>
          <a:lstStyle>
            <a:lvl1pPr>
              <a:defRPr sz="2600" b="1" baseline="0">
                <a:solidFill>
                  <a:schemeClr val="bg1"/>
                </a:solidFill>
              </a:defRPr>
            </a:lvl1pPr>
          </a:lstStyle>
          <a:p>
            <a:r>
              <a:rPr lang="en-GB" noProof="0" dirty="0" err="1"/>
              <a:t>PrEsentation</a:t>
            </a:r>
            <a:r>
              <a:rPr lang="en-GB" noProof="0" dirty="0"/>
              <a:t> TITLE</a:t>
            </a:r>
            <a:br>
              <a:rPr lang="en-GB" noProof="0" dirty="0"/>
            </a:br>
            <a:r>
              <a:rPr lang="en-GB" noProof="0" dirty="0" err="1"/>
              <a:t>arial</a:t>
            </a:r>
            <a:r>
              <a:rPr lang="en-GB" noProof="0" dirty="0"/>
              <a:t> 26-POINT</a:t>
            </a:r>
          </a:p>
        </p:txBody>
      </p:sp>
      <p:sp>
        <p:nvSpPr>
          <p:cNvPr id="30" name="ZoneTexte 29"/>
          <p:cNvSpPr txBox="1"/>
          <p:nvPr userDrawn="1"/>
        </p:nvSpPr>
        <p:spPr>
          <a:xfrm>
            <a:off x="-2913196" y="1031277"/>
            <a:ext cx="2730577" cy="913070"/>
          </a:xfrm>
          <a:prstGeom prst="rect">
            <a:avLst/>
          </a:prstGeom>
          <a:noFill/>
        </p:spPr>
        <p:txBody>
          <a:bodyPr wrap="square" rtlCol="0">
            <a:spAutoFit/>
          </a:bodyPr>
          <a:lstStyle/>
          <a:p>
            <a:pPr>
              <a:spcAft>
                <a:spcPts val="600"/>
              </a:spcAft>
            </a:pPr>
            <a:r>
              <a:rPr lang="en-GB" sz="900" noProof="0" dirty="0">
                <a:solidFill>
                  <a:srgbClr val="000000"/>
                </a:solidFill>
                <a:latin typeface="Arial" panose="020B0604020202020204" pitchFamily="34" charset="0"/>
                <a:cs typeface="Arial" panose="020B0604020202020204" pitchFamily="34" charset="0"/>
              </a:rPr>
              <a:t>To change the </a:t>
            </a:r>
            <a:r>
              <a:rPr lang="en-GB" sz="900" b="1" noProof="0" dirty="0">
                <a:solidFill>
                  <a:srgbClr val="000000"/>
                </a:solidFill>
                <a:latin typeface="Arial" panose="020B0604020202020204" pitchFamily="34" charset="0"/>
                <a:cs typeface="Arial" panose="020B0604020202020204" pitchFamily="34" charset="0"/>
              </a:rPr>
              <a:t>background</a:t>
            </a:r>
            <a:r>
              <a:rPr lang="en-GB" sz="900" b="1" baseline="0" noProof="0" dirty="0">
                <a:solidFill>
                  <a:srgbClr val="000000"/>
                </a:solidFill>
                <a:latin typeface="Arial" panose="020B0604020202020204" pitchFamily="34" charset="0"/>
                <a:cs typeface="Arial" panose="020B0604020202020204" pitchFamily="34" charset="0"/>
              </a:rPr>
              <a:t> i</a:t>
            </a:r>
            <a:r>
              <a:rPr lang="en-GB" sz="900" b="1" noProof="0" dirty="0">
                <a:solidFill>
                  <a:srgbClr val="000000"/>
                </a:solidFill>
                <a:latin typeface="Arial" panose="020B0604020202020204" pitchFamily="34" charset="0"/>
                <a:cs typeface="Arial" panose="020B0604020202020204" pitchFamily="34" charset="0"/>
              </a:rPr>
              <a:t>mage</a:t>
            </a:r>
            <a:r>
              <a:rPr lang="en-GB" sz="900" baseline="0" noProof="0" dirty="0">
                <a:solidFill>
                  <a:srgbClr val="000000"/>
                </a:solidFill>
                <a:latin typeface="Arial" panose="020B0604020202020204" pitchFamily="34" charset="0"/>
                <a:cs typeface="Arial" panose="020B0604020202020204" pitchFamily="34" charset="0"/>
              </a:rPr>
              <a:t>:</a:t>
            </a:r>
          </a:p>
          <a:p>
            <a:pPr marL="1343025" indent="-1762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Right click</a:t>
            </a:r>
            <a:r>
              <a:rPr lang="en-GB" sz="900" baseline="0" noProof="0" dirty="0">
                <a:solidFill>
                  <a:srgbClr val="000000"/>
                </a:solidFill>
                <a:latin typeface="Arial" panose="020B0604020202020204" pitchFamily="34" charset="0"/>
                <a:cs typeface="Arial" panose="020B0604020202020204" pitchFamily="34" charset="0"/>
              </a:rPr>
              <a:t> </a:t>
            </a:r>
            <a:br>
              <a:rPr lang="en-GB" sz="900" baseline="0" noProof="0" dirty="0">
                <a:solidFill>
                  <a:srgbClr val="000000"/>
                </a:solidFill>
                <a:latin typeface="Arial" panose="020B0604020202020204" pitchFamily="34" charset="0"/>
                <a:cs typeface="Arial" panose="020B0604020202020204" pitchFamily="34" charset="0"/>
              </a:rPr>
            </a:br>
            <a:r>
              <a:rPr lang="en-GB" sz="900" baseline="0" noProof="0" dirty="0">
                <a:solidFill>
                  <a:srgbClr val="000000"/>
                </a:solidFill>
                <a:latin typeface="Arial" panose="020B0604020202020204" pitchFamily="34" charset="0"/>
                <a:cs typeface="Arial" panose="020B0604020202020204" pitchFamily="34" charset="0"/>
              </a:rPr>
              <a:t>on the</a:t>
            </a:r>
            <a:r>
              <a:rPr lang="en-GB" sz="900" noProof="0" dirty="0">
                <a:solidFill>
                  <a:srgbClr val="000000"/>
                </a:solidFill>
                <a:latin typeface="Arial" panose="020B0604020202020204" pitchFamily="34" charset="0"/>
                <a:cs typeface="Arial" panose="020B0604020202020204" pitchFamily="34" charset="0"/>
              </a:rPr>
              <a:t> slide</a:t>
            </a:r>
            <a:endParaRPr lang="en-GB" sz="900" baseline="0" noProof="0" dirty="0">
              <a:solidFill>
                <a:srgbClr val="000000"/>
              </a:solidFill>
              <a:latin typeface="Arial" panose="020B0604020202020204" pitchFamily="34" charset="0"/>
              <a:cs typeface="Arial" panose="020B0604020202020204" pitchFamily="34" charset="0"/>
            </a:endParaRPr>
          </a:p>
          <a:p>
            <a:pPr marL="1343025" indent="-1762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Select </a:t>
            </a:r>
            <a:r>
              <a:rPr lang="en-GB" sz="900" b="1" noProof="0" dirty="0">
                <a:solidFill>
                  <a:srgbClr val="000000"/>
                </a:solidFill>
                <a:latin typeface="Arial" panose="020B0604020202020204" pitchFamily="34" charset="0"/>
                <a:cs typeface="Arial" panose="020B0604020202020204" pitchFamily="34" charset="0"/>
              </a:rPr>
              <a:t>Format Background…</a:t>
            </a:r>
          </a:p>
        </p:txBody>
      </p:sp>
      <p:grpSp>
        <p:nvGrpSpPr>
          <p:cNvPr id="31" name="Groupe 30"/>
          <p:cNvGrpSpPr/>
          <p:nvPr userDrawn="1"/>
        </p:nvGrpSpPr>
        <p:grpSpPr>
          <a:xfrm>
            <a:off x="-252536" y="1125537"/>
            <a:ext cx="144016" cy="4025583"/>
            <a:chOff x="-252536" y="-190332"/>
            <a:chExt cx="144016" cy="4025583"/>
          </a:xfrm>
        </p:grpSpPr>
        <p:cxnSp>
          <p:nvCxnSpPr>
            <p:cNvPr id="33" name="Connecteur droit 32"/>
            <p:cNvCxnSpPr/>
            <p:nvPr userDrawn="1"/>
          </p:nvCxnSpPr>
          <p:spPr>
            <a:xfrm>
              <a:off x="-252536" y="-190332"/>
              <a:ext cx="0" cy="402558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userDrawn="1"/>
          </p:nvCxnSpPr>
          <p:spPr>
            <a:xfrm flipH="1">
              <a:off x="-252536" y="260648"/>
              <a:ext cx="1440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35" name="ZoneTexte 34"/>
          <p:cNvSpPr txBox="1"/>
          <p:nvPr userDrawn="1"/>
        </p:nvSpPr>
        <p:spPr>
          <a:xfrm>
            <a:off x="-2983114" y="2777951"/>
            <a:ext cx="2608963" cy="559127"/>
          </a:xfrm>
          <a:prstGeom prst="rect">
            <a:avLst/>
          </a:prstGeom>
          <a:noFill/>
        </p:spPr>
        <p:txBody>
          <a:bodyPr wrap="square" rtlCol="0">
            <a:spAutoFit/>
          </a:bodyPr>
          <a:lstStyle/>
          <a:p>
            <a:r>
              <a:rPr lang="en-GB" sz="900" noProof="0" dirty="0">
                <a:solidFill>
                  <a:srgbClr val="000000"/>
                </a:solidFill>
                <a:latin typeface="Arial" panose="020B0604020202020204" pitchFamily="34" charset="0"/>
                <a:cs typeface="Arial" panose="020B0604020202020204" pitchFamily="34" charset="0"/>
              </a:rPr>
              <a:t>… then in the new window</a:t>
            </a:r>
            <a:r>
              <a:rPr lang="en-GB" sz="900" baseline="0" noProof="0" dirty="0">
                <a:solidFill>
                  <a:srgbClr val="000000"/>
                </a:solidFill>
                <a:latin typeface="Arial" panose="020B0604020202020204" pitchFamily="34" charset="0"/>
                <a:cs typeface="Arial" panose="020B0604020202020204" pitchFamily="34" charset="0"/>
              </a:rPr>
              <a:t>:</a:t>
            </a:r>
          </a:p>
          <a:p>
            <a:pPr marL="133350" indent="-133350">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Select </a:t>
            </a:r>
            <a:r>
              <a:rPr lang="en-GB" sz="900" b="1" noProof="0" dirty="0">
                <a:solidFill>
                  <a:srgbClr val="000000"/>
                </a:solidFill>
                <a:latin typeface="Arial" panose="020B0604020202020204" pitchFamily="34" charset="0"/>
                <a:cs typeface="Arial" panose="020B0604020202020204" pitchFamily="34" charset="0"/>
              </a:rPr>
              <a:t>Solid fill</a:t>
            </a:r>
            <a:endParaRPr lang="en-GB" sz="900" b="1" baseline="0" noProof="0" dirty="0">
              <a:solidFill>
                <a:srgbClr val="000000"/>
              </a:solidFill>
              <a:latin typeface="Arial" panose="020B0604020202020204" pitchFamily="34" charset="0"/>
              <a:cs typeface="Arial" panose="020B0604020202020204" pitchFamily="34" charset="0"/>
            </a:endParaRPr>
          </a:p>
          <a:p>
            <a:pPr marL="138113" indent="-1381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Change the </a:t>
            </a:r>
            <a:r>
              <a:rPr lang="en-GB" sz="900" b="1" noProof="0" dirty="0">
                <a:solidFill>
                  <a:srgbClr val="000000"/>
                </a:solidFill>
                <a:latin typeface="Arial" panose="020B0604020202020204" pitchFamily="34" charset="0"/>
                <a:cs typeface="Arial" panose="020B0604020202020204" pitchFamily="34" charset="0"/>
              </a:rPr>
              <a:t>colour</a:t>
            </a:r>
            <a:r>
              <a:rPr lang="en-GB" sz="900" noProof="0" dirty="0">
                <a:solidFill>
                  <a:srgbClr val="000000"/>
                </a:solidFill>
                <a:latin typeface="Arial" panose="020B0604020202020204" pitchFamily="34" charset="0"/>
                <a:cs typeface="Arial" panose="020B0604020202020204" pitchFamily="34" charset="0"/>
              </a:rPr>
              <a:t> using</a:t>
            </a:r>
            <a:r>
              <a:rPr lang="en-GB" sz="900" baseline="0" noProof="0" dirty="0">
                <a:solidFill>
                  <a:srgbClr val="000000"/>
                </a:solidFill>
                <a:latin typeface="Arial" panose="020B0604020202020204" pitchFamily="34" charset="0"/>
                <a:cs typeface="Arial" panose="020B0604020202020204" pitchFamily="34" charset="0"/>
              </a:rPr>
              <a:t> the colour palette</a:t>
            </a:r>
            <a:endParaRPr lang="en-GB" sz="900" b="1" baseline="30000" noProof="0" dirty="0">
              <a:solidFill>
                <a:srgbClr val="000000"/>
              </a:solidFill>
              <a:latin typeface="Arial" panose="020B0604020202020204" pitchFamily="34" charset="0"/>
              <a:cs typeface="Arial" panose="020B0604020202020204" pitchFamily="34" charset="0"/>
            </a:endParaRPr>
          </a:p>
        </p:txBody>
      </p:sp>
      <p:grpSp>
        <p:nvGrpSpPr>
          <p:cNvPr id="36" name="Groupe 35"/>
          <p:cNvGrpSpPr/>
          <p:nvPr userDrawn="1"/>
        </p:nvGrpSpPr>
        <p:grpSpPr>
          <a:xfrm>
            <a:off x="-2826511" y="1338012"/>
            <a:ext cx="1036578" cy="1284997"/>
            <a:chOff x="-2826511" y="445389"/>
            <a:chExt cx="1036578" cy="1284997"/>
          </a:xfrm>
        </p:grpSpPr>
        <p:pic>
          <p:nvPicPr>
            <p:cNvPr id="37" name="Image 3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96617" y="445389"/>
              <a:ext cx="1006684" cy="1262111"/>
            </a:xfrm>
            <a:prstGeom prst="rect">
              <a:avLst/>
            </a:prstGeom>
          </p:spPr>
        </p:pic>
        <p:sp>
          <p:nvSpPr>
            <p:cNvPr id="38" name="Rectangle 37"/>
            <p:cNvSpPr/>
            <p:nvPr userDrawn="1"/>
          </p:nvSpPr>
          <p:spPr>
            <a:xfrm>
              <a:off x="-2826511" y="1530361"/>
              <a:ext cx="198905" cy="20002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grpSp>
      <p:grpSp>
        <p:nvGrpSpPr>
          <p:cNvPr id="39" name="Groupe 38"/>
          <p:cNvGrpSpPr/>
          <p:nvPr userDrawn="1"/>
        </p:nvGrpSpPr>
        <p:grpSpPr>
          <a:xfrm>
            <a:off x="-2913196" y="3381171"/>
            <a:ext cx="2036896" cy="1762329"/>
            <a:chOff x="-2913196" y="2844279"/>
            <a:chExt cx="2036896" cy="1762329"/>
          </a:xfrm>
        </p:grpSpPr>
        <p:pic>
          <p:nvPicPr>
            <p:cNvPr id="40" name="Image 3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13196" y="2844279"/>
              <a:ext cx="2036896" cy="1762329"/>
            </a:xfrm>
            <a:prstGeom prst="rect">
              <a:avLst/>
            </a:prstGeom>
            <a:effectLst>
              <a:outerShdw blurRad="50800" dist="38100" dir="2700000" algn="tl" rotWithShape="0">
                <a:prstClr val="black">
                  <a:alpha val="40000"/>
                </a:prstClr>
              </a:outerShdw>
            </a:effectLst>
          </p:spPr>
        </p:pic>
        <p:grpSp>
          <p:nvGrpSpPr>
            <p:cNvPr id="41" name="Groupe 40"/>
            <p:cNvGrpSpPr/>
            <p:nvPr userDrawn="1"/>
          </p:nvGrpSpPr>
          <p:grpSpPr>
            <a:xfrm>
              <a:off x="-2727050" y="3068330"/>
              <a:ext cx="1643246" cy="1217300"/>
              <a:chOff x="-2716790" y="3728883"/>
              <a:chExt cx="1643246" cy="1217300"/>
            </a:xfrm>
          </p:grpSpPr>
          <p:sp>
            <p:nvSpPr>
              <p:cNvPr id="42" name="Rectangle 41"/>
              <p:cNvSpPr/>
              <p:nvPr userDrawn="1"/>
            </p:nvSpPr>
            <p:spPr>
              <a:xfrm>
                <a:off x="-2716790" y="3728883"/>
                <a:ext cx="1117326" cy="17473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sp>
            <p:nvSpPr>
              <p:cNvPr id="43" name="Rectangle 42"/>
              <p:cNvSpPr/>
              <p:nvPr userDrawn="1"/>
            </p:nvSpPr>
            <p:spPr>
              <a:xfrm>
                <a:off x="-1420646" y="4733142"/>
                <a:ext cx="347102" cy="213041"/>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grpSp>
      </p:grpSp>
      <p:pic>
        <p:nvPicPr>
          <p:cNvPr id="22" name="Image 21">
            <a:extLst>
              <a:ext uri="{FF2B5EF4-FFF2-40B4-BE49-F238E27FC236}">
                <a16:creationId xmlns:a16="http://schemas.microsoft.com/office/drawing/2014/main" id="{E4A35247-3D21-4DE3-826C-7C25BFBEE3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63851" y="4125378"/>
            <a:ext cx="1377815" cy="1018120"/>
          </a:xfrm>
          <a:prstGeom prst="rect">
            <a:avLst/>
          </a:prstGeom>
        </p:spPr>
      </p:pic>
    </p:spTree>
    <p:extLst>
      <p:ext uri="{BB962C8B-B14F-4D97-AF65-F5344CB8AC3E}">
        <p14:creationId xmlns:p14="http://schemas.microsoft.com/office/powerpoint/2010/main" val="386035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Title -blue">
    <p:spTree>
      <p:nvGrpSpPr>
        <p:cNvPr id="1" name=""/>
        <p:cNvGrpSpPr/>
        <p:nvPr/>
      </p:nvGrpSpPr>
      <p:grpSpPr>
        <a:xfrm>
          <a:off x="0" y="0"/>
          <a:ext cx="0" cy="0"/>
          <a:chOff x="0" y="0"/>
          <a:chExt cx="0" cy="0"/>
        </a:xfrm>
      </p:grpSpPr>
      <p:sp>
        <p:nvSpPr>
          <p:cNvPr id="25" name="Forme libre 27">
            <a:extLst>
              <a:ext uri="{FF2B5EF4-FFF2-40B4-BE49-F238E27FC236}">
                <a16:creationId xmlns:a16="http://schemas.microsoft.com/office/drawing/2014/main" id="{9DF33A46-D9FE-432E-A6FD-C24A4EECBB60}"/>
              </a:ext>
            </a:extLst>
          </p:cNvPr>
          <p:cNvSpPr/>
          <p:nvPr userDrawn="1"/>
        </p:nvSpPr>
        <p:spPr>
          <a:xfrm>
            <a:off x="0" y="2"/>
            <a:ext cx="9144000" cy="5143498"/>
          </a:xfrm>
          <a:custGeom>
            <a:avLst/>
            <a:gdLst>
              <a:gd name="connsiteX0" fmla="*/ 4584700 w 9144000"/>
              <a:gd name="connsiteY0" fmla="*/ 0 h 5162552"/>
              <a:gd name="connsiteX1" fmla="*/ 9144000 w 9144000"/>
              <a:gd name="connsiteY1" fmla="*/ 0 h 5162552"/>
              <a:gd name="connsiteX2" fmla="*/ 9144000 w 9144000"/>
              <a:gd name="connsiteY2" fmla="*/ 5162552 h 5162552"/>
              <a:gd name="connsiteX3" fmla="*/ 0 w 9144000"/>
              <a:gd name="connsiteY3" fmla="*/ 5162552 h 5162552"/>
              <a:gd name="connsiteX4" fmla="*/ 0 w 9144000"/>
              <a:gd name="connsiteY4" fmla="*/ 5082196 h 5162552"/>
              <a:gd name="connsiteX5" fmla="*/ 277858 w 9144000"/>
              <a:gd name="connsiteY5" fmla="*/ 5023991 h 5162552"/>
              <a:gd name="connsiteX6" fmla="*/ 4223843 w 9144000"/>
              <a:gd name="connsiteY6" fmla="*/ 4197390 h 5162552"/>
              <a:gd name="connsiteX7" fmla="*/ 4584700 w 9144000"/>
              <a:gd name="connsiteY7" fmla="*/ 3840922 h 5162552"/>
              <a:gd name="connsiteX8" fmla="*/ 4584700 w 9144000"/>
              <a:gd name="connsiteY8" fmla="*/ 3308661 h 5162552"/>
              <a:gd name="connsiteX9" fmla="*/ 4584700 w 9144000"/>
              <a:gd name="connsiteY9" fmla="*/ 329956 h 5162552"/>
              <a:gd name="connsiteX10" fmla="*/ 4584700 w 9144000"/>
              <a:gd name="connsiteY10" fmla="*/ 13774 h 5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5162552">
                <a:moveTo>
                  <a:pt x="4584700" y="0"/>
                </a:moveTo>
                <a:lnTo>
                  <a:pt x="9144000" y="0"/>
                </a:lnTo>
                <a:lnTo>
                  <a:pt x="9144000" y="5162552"/>
                </a:lnTo>
                <a:lnTo>
                  <a:pt x="0" y="5162552"/>
                </a:lnTo>
                <a:lnTo>
                  <a:pt x="0" y="5082196"/>
                </a:lnTo>
                <a:lnTo>
                  <a:pt x="277858" y="5023991"/>
                </a:lnTo>
                <a:cubicBezTo>
                  <a:pt x="4223843" y="4197390"/>
                  <a:pt x="4223843" y="4197390"/>
                  <a:pt x="4223843" y="4197390"/>
                </a:cubicBezTo>
                <a:cubicBezTo>
                  <a:pt x="4423777" y="4197390"/>
                  <a:pt x="4584700" y="4041130"/>
                  <a:pt x="4584700" y="3840922"/>
                </a:cubicBezTo>
                <a:cubicBezTo>
                  <a:pt x="4584700" y="3308661"/>
                  <a:pt x="4584700" y="3308661"/>
                  <a:pt x="4584700" y="3308661"/>
                </a:cubicBezTo>
                <a:cubicBezTo>
                  <a:pt x="4584700" y="329956"/>
                  <a:pt x="4584700" y="329956"/>
                  <a:pt x="4584700" y="329956"/>
                </a:cubicBezTo>
                <a:cubicBezTo>
                  <a:pt x="4584700" y="149281"/>
                  <a:pt x="4584700" y="58943"/>
                  <a:pt x="4584700" y="137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reeform 5"/>
          <p:cNvSpPr>
            <a:spLocks/>
          </p:cNvSpPr>
          <p:nvPr userDrawn="1"/>
        </p:nvSpPr>
        <p:spPr bwMode="auto">
          <a:xfrm>
            <a:off x="4164013" y="0"/>
            <a:ext cx="4979987" cy="3302000"/>
          </a:xfrm>
          <a:custGeom>
            <a:avLst/>
            <a:gdLst>
              <a:gd name="T0" fmla="*/ 1770 w 1844"/>
              <a:gd name="T1" fmla="*/ 0 h 1221"/>
              <a:gd name="T2" fmla="*/ 73 w 1844"/>
              <a:gd name="T3" fmla="*/ 0 h 1221"/>
              <a:gd name="T4" fmla="*/ 0 w 1844"/>
              <a:gd name="T5" fmla="*/ 0 h 1221"/>
              <a:gd name="T6" fmla="*/ 0 w 1844"/>
              <a:gd name="T7" fmla="*/ 74 h 1221"/>
              <a:gd name="T8" fmla="*/ 0 w 1844"/>
              <a:gd name="T9" fmla="*/ 684 h 1221"/>
              <a:gd name="T10" fmla="*/ 0 w 1844"/>
              <a:gd name="T11" fmla="*/ 1147 h 1221"/>
              <a:gd name="T12" fmla="*/ 73 w 1844"/>
              <a:gd name="T13" fmla="*/ 1221 h 1221"/>
              <a:gd name="T14" fmla="*/ 1770 w 1844"/>
              <a:gd name="T15" fmla="*/ 866 h 1221"/>
              <a:gd name="T16" fmla="*/ 1844 w 1844"/>
              <a:gd name="T17" fmla="*/ 793 h 1221"/>
              <a:gd name="T18" fmla="*/ 1844 w 1844"/>
              <a:gd name="T19" fmla="*/ 684 h 1221"/>
              <a:gd name="T20" fmla="*/ 1844 w 1844"/>
              <a:gd name="T21" fmla="*/ 74 h 1221"/>
              <a:gd name="T22" fmla="*/ 1844 w 1844"/>
              <a:gd name="T23" fmla="*/ 0 h 1221"/>
              <a:gd name="T24" fmla="*/ 1770 w 1844"/>
              <a:gd name="T25" fmla="*/ 0 h 1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4" h="1221">
                <a:moveTo>
                  <a:pt x="1770" y="0"/>
                </a:moveTo>
                <a:cubicBezTo>
                  <a:pt x="73" y="0"/>
                  <a:pt x="73" y="0"/>
                  <a:pt x="73" y="0"/>
                </a:cubicBezTo>
                <a:cubicBezTo>
                  <a:pt x="0" y="0"/>
                  <a:pt x="0" y="0"/>
                  <a:pt x="0" y="0"/>
                </a:cubicBezTo>
                <a:cubicBezTo>
                  <a:pt x="0" y="74"/>
                  <a:pt x="0" y="74"/>
                  <a:pt x="0" y="74"/>
                </a:cubicBezTo>
                <a:cubicBezTo>
                  <a:pt x="0" y="684"/>
                  <a:pt x="0" y="684"/>
                  <a:pt x="0" y="684"/>
                </a:cubicBezTo>
                <a:cubicBezTo>
                  <a:pt x="0" y="1147"/>
                  <a:pt x="0" y="1147"/>
                  <a:pt x="0" y="1147"/>
                </a:cubicBezTo>
                <a:cubicBezTo>
                  <a:pt x="0" y="1188"/>
                  <a:pt x="33" y="1221"/>
                  <a:pt x="73" y="1221"/>
                </a:cubicBezTo>
                <a:cubicBezTo>
                  <a:pt x="1770" y="866"/>
                  <a:pt x="1770" y="866"/>
                  <a:pt x="1770" y="866"/>
                </a:cubicBezTo>
                <a:cubicBezTo>
                  <a:pt x="1811" y="866"/>
                  <a:pt x="1844" y="834"/>
                  <a:pt x="1844" y="793"/>
                </a:cubicBezTo>
                <a:cubicBezTo>
                  <a:pt x="1844" y="684"/>
                  <a:pt x="1844" y="684"/>
                  <a:pt x="1844" y="684"/>
                </a:cubicBezTo>
                <a:cubicBezTo>
                  <a:pt x="1844" y="74"/>
                  <a:pt x="1844" y="74"/>
                  <a:pt x="1844" y="74"/>
                </a:cubicBezTo>
                <a:cubicBezTo>
                  <a:pt x="1844" y="0"/>
                  <a:pt x="1844" y="0"/>
                  <a:pt x="1844" y="0"/>
                </a:cubicBezTo>
                <a:lnTo>
                  <a:pt x="177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ZoneTexte 29"/>
          <p:cNvSpPr txBox="1"/>
          <p:nvPr userDrawn="1"/>
        </p:nvSpPr>
        <p:spPr>
          <a:xfrm>
            <a:off x="-2913196" y="1031277"/>
            <a:ext cx="2730577" cy="913070"/>
          </a:xfrm>
          <a:prstGeom prst="rect">
            <a:avLst/>
          </a:prstGeom>
          <a:noFill/>
        </p:spPr>
        <p:txBody>
          <a:bodyPr wrap="square" rtlCol="0">
            <a:spAutoFit/>
          </a:bodyPr>
          <a:lstStyle/>
          <a:p>
            <a:pPr>
              <a:spcAft>
                <a:spcPts val="600"/>
              </a:spcAft>
            </a:pPr>
            <a:r>
              <a:rPr lang="en-GB" sz="900" noProof="0" dirty="0">
                <a:solidFill>
                  <a:srgbClr val="000000"/>
                </a:solidFill>
                <a:latin typeface="Arial" panose="020B0604020202020204" pitchFamily="34" charset="0"/>
                <a:cs typeface="Arial" panose="020B0604020202020204" pitchFamily="34" charset="0"/>
              </a:rPr>
              <a:t>To change the </a:t>
            </a:r>
            <a:r>
              <a:rPr lang="en-GB" sz="900" b="1" noProof="0" dirty="0">
                <a:solidFill>
                  <a:srgbClr val="000000"/>
                </a:solidFill>
                <a:latin typeface="Arial" panose="020B0604020202020204" pitchFamily="34" charset="0"/>
                <a:cs typeface="Arial" panose="020B0604020202020204" pitchFamily="34" charset="0"/>
              </a:rPr>
              <a:t>background</a:t>
            </a:r>
            <a:r>
              <a:rPr lang="en-GB" sz="900" b="1" baseline="0" noProof="0" dirty="0">
                <a:solidFill>
                  <a:srgbClr val="000000"/>
                </a:solidFill>
                <a:latin typeface="Arial" panose="020B0604020202020204" pitchFamily="34" charset="0"/>
                <a:cs typeface="Arial" panose="020B0604020202020204" pitchFamily="34" charset="0"/>
              </a:rPr>
              <a:t> i</a:t>
            </a:r>
            <a:r>
              <a:rPr lang="en-GB" sz="900" b="1" noProof="0" dirty="0">
                <a:solidFill>
                  <a:srgbClr val="000000"/>
                </a:solidFill>
                <a:latin typeface="Arial" panose="020B0604020202020204" pitchFamily="34" charset="0"/>
                <a:cs typeface="Arial" panose="020B0604020202020204" pitchFamily="34" charset="0"/>
              </a:rPr>
              <a:t>mage</a:t>
            </a:r>
            <a:r>
              <a:rPr lang="en-GB" sz="900" baseline="0" noProof="0" dirty="0">
                <a:solidFill>
                  <a:srgbClr val="000000"/>
                </a:solidFill>
                <a:latin typeface="Arial" panose="020B0604020202020204" pitchFamily="34" charset="0"/>
                <a:cs typeface="Arial" panose="020B0604020202020204" pitchFamily="34" charset="0"/>
              </a:rPr>
              <a:t>:</a:t>
            </a:r>
          </a:p>
          <a:p>
            <a:pPr marL="1343025" indent="-1762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Right click</a:t>
            </a:r>
            <a:r>
              <a:rPr lang="en-GB" sz="900" baseline="0" noProof="0" dirty="0">
                <a:solidFill>
                  <a:srgbClr val="000000"/>
                </a:solidFill>
                <a:latin typeface="Arial" panose="020B0604020202020204" pitchFamily="34" charset="0"/>
                <a:cs typeface="Arial" panose="020B0604020202020204" pitchFamily="34" charset="0"/>
              </a:rPr>
              <a:t> </a:t>
            </a:r>
            <a:br>
              <a:rPr lang="en-GB" sz="900" baseline="0" noProof="0" dirty="0">
                <a:solidFill>
                  <a:srgbClr val="000000"/>
                </a:solidFill>
                <a:latin typeface="Arial" panose="020B0604020202020204" pitchFamily="34" charset="0"/>
                <a:cs typeface="Arial" panose="020B0604020202020204" pitchFamily="34" charset="0"/>
              </a:rPr>
            </a:br>
            <a:r>
              <a:rPr lang="en-GB" sz="900" baseline="0" noProof="0" dirty="0">
                <a:solidFill>
                  <a:srgbClr val="000000"/>
                </a:solidFill>
                <a:latin typeface="Arial" panose="020B0604020202020204" pitchFamily="34" charset="0"/>
                <a:cs typeface="Arial" panose="020B0604020202020204" pitchFamily="34" charset="0"/>
              </a:rPr>
              <a:t>on the</a:t>
            </a:r>
            <a:r>
              <a:rPr lang="en-GB" sz="900" noProof="0" dirty="0">
                <a:solidFill>
                  <a:srgbClr val="000000"/>
                </a:solidFill>
                <a:latin typeface="Arial" panose="020B0604020202020204" pitchFamily="34" charset="0"/>
                <a:cs typeface="Arial" panose="020B0604020202020204" pitchFamily="34" charset="0"/>
              </a:rPr>
              <a:t> slide</a:t>
            </a:r>
            <a:endParaRPr lang="en-GB" sz="900" baseline="0" noProof="0" dirty="0">
              <a:solidFill>
                <a:srgbClr val="000000"/>
              </a:solidFill>
              <a:latin typeface="Arial" panose="020B0604020202020204" pitchFamily="34" charset="0"/>
              <a:cs typeface="Arial" panose="020B0604020202020204" pitchFamily="34" charset="0"/>
            </a:endParaRPr>
          </a:p>
          <a:p>
            <a:pPr marL="1343025" indent="-1762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Select </a:t>
            </a:r>
            <a:r>
              <a:rPr lang="en-GB" sz="900" b="1" noProof="0" dirty="0">
                <a:solidFill>
                  <a:srgbClr val="000000"/>
                </a:solidFill>
                <a:latin typeface="Arial" panose="020B0604020202020204" pitchFamily="34" charset="0"/>
                <a:cs typeface="Arial" panose="020B0604020202020204" pitchFamily="34" charset="0"/>
              </a:rPr>
              <a:t>Format Background…</a:t>
            </a:r>
          </a:p>
        </p:txBody>
      </p:sp>
      <p:grpSp>
        <p:nvGrpSpPr>
          <p:cNvPr id="31" name="Groupe 30"/>
          <p:cNvGrpSpPr/>
          <p:nvPr userDrawn="1"/>
        </p:nvGrpSpPr>
        <p:grpSpPr>
          <a:xfrm>
            <a:off x="-252536" y="1125537"/>
            <a:ext cx="144016" cy="4025583"/>
            <a:chOff x="-252536" y="-190332"/>
            <a:chExt cx="144016" cy="4025583"/>
          </a:xfrm>
        </p:grpSpPr>
        <p:cxnSp>
          <p:nvCxnSpPr>
            <p:cNvPr id="33" name="Connecteur droit 32"/>
            <p:cNvCxnSpPr/>
            <p:nvPr userDrawn="1"/>
          </p:nvCxnSpPr>
          <p:spPr>
            <a:xfrm>
              <a:off x="-252536" y="-190332"/>
              <a:ext cx="0" cy="402558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userDrawn="1"/>
          </p:nvCxnSpPr>
          <p:spPr>
            <a:xfrm flipH="1">
              <a:off x="-252536" y="260648"/>
              <a:ext cx="1440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35" name="ZoneTexte 34"/>
          <p:cNvSpPr txBox="1"/>
          <p:nvPr userDrawn="1"/>
        </p:nvSpPr>
        <p:spPr>
          <a:xfrm>
            <a:off x="-2983114" y="2777951"/>
            <a:ext cx="2608963" cy="559127"/>
          </a:xfrm>
          <a:prstGeom prst="rect">
            <a:avLst/>
          </a:prstGeom>
          <a:noFill/>
        </p:spPr>
        <p:txBody>
          <a:bodyPr wrap="square" rtlCol="0">
            <a:spAutoFit/>
          </a:bodyPr>
          <a:lstStyle/>
          <a:p>
            <a:r>
              <a:rPr lang="en-GB" sz="900" noProof="0" dirty="0">
                <a:solidFill>
                  <a:srgbClr val="000000"/>
                </a:solidFill>
                <a:latin typeface="Arial" panose="020B0604020202020204" pitchFamily="34" charset="0"/>
                <a:cs typeface="Arial" panose="020B0604020202020204" pitchFamily="34" charset="0"/>
              </a:rPr>
              <a:t>… then in the new window</a:t>
            </a:r>
            <a:r>
              <a:rPr lang="en-GB" sz="900" baseline="0" noProof="0" dirty="0">
                <a:solidFill>
                  <a:srgbClr val="000000"/>
                </a:solidFill>
                <a:latin typeface="Arial" panose="020B0604020202020204" pitchFamily="34" charset="0"/>
                <a:cs typeface="Arial" panose="020B0604020202020204" pitchFamily="34" charset="0"/>
              </a:rPr>
              <a:t>:</a:t>
            </a:r>
          </a:p>
          <a:p>
            <a:pPr marL="133350" indent="-133350">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Select </a:t>
            </a:r>
            <a:r>
              <a:rPr lang="en-GB" sz="900" b="1" noProof="0" dirty="0">
                <a:solidFill>
                  <a:srgbClr val="000000"/>
                </a:solidFill>
                <a:latin typeface="Arial" panose="020B0604020202020204" pitchFamily="34" charset="0"/>
                <a:cs typeface="Arial" panose="020B0604020202020204" pitchFamily="34" charset="0"/>
              </a:rPr>
              <a:t>Solid fill</a:t>
            </a:r>
            <a:endParaRPr lang="en-GB" sz="900" b="1" baseline="0" noProof="0" dirty="0">
              <a:solidFill>
                <a:srgbClr val="000000"/>
              </a:solidFill>
              <a:latin typeface="Arial" panose="020B0604020202020204" pitchFamily="34" charset="0"/>
              <a:cs typeface="Arial" panose="020B0604020202020204" pitchFamily="34" charset="0"/>
            </a:endParaRPr>
          </a:p>
          <a:p>
            <a:pPr marL="138113" indent="-1381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Change the </a:t>
            </a:r>
            <a:r>
              <a:rPr lang="en-GB" sz="900" b="1" noProof="0" dirty="0">
                <a:solidFill>
                  <a:srgbClr val="000000"/>
                </a:solidFill>
                <a:latin typeface="Arial" panose="020B0604020202020204" pitchFamily="34" charset="0"/>
                <a:cs typeface="Arial" panose="020B0604020202020204" pitchFamily="34" charset="0"/>
              </a:rPr>
              <a:t>colour</a:t>
            </a:r>
            <a:r>
              <a:rPr lang="en-GB" sz="900" noProof="0" dirty="0">
                <a:solidFill>
                  <a:srgbClr val="000000"/>
                </a:solidFill>
                <a:latin typeface="Arial" panose="020B0604020202020204" pitchFamily="34" charset="0"/>
                <a:cs typeface="Arial" panose="020B0604020202020204" pitchFamily="34" charset="0"/>
              </a:rPr>
              <a:t> using</a:t>
            </a:r>
            <a:r>
              <a:rPr lang="en-GB" sz="900" baseline="0" noProof="0" dirty="0">
                <a:solidFill>
                  <a:srgbClr val="000000"/>
                </a:solidFill>
                <a:latin typeface="Arial" panose="020B0604020202020204" pitchFamily="34" charset="0"/>
                <a:cs typeface="Arial" panose="020B0604020202020204" pitchFamily="34" charset="0"/>
              </a:rPr>
              <a:t> the colour palette</a:t>
            </a:r>
            <a:endParaRPr lang="en-GB" sz="900" b="1" baseline="30000" noProof="0" dirty="0">
              <a:solidFill>
                <a:srgbClr val="000000"/>
              </a:solidFill>
              <a:latin typeface="Arial" panose="020B0604020202020204" pitchFamily="34" charset="0"/>
              <a:cs typeface="Arial" panose="020B0604020202020204" pitchFamily="34" charset="0"/>
            </a:endParaRPr>
          </a:p>
        </p:txBody>
      </p:sp>
      <p:grpSp>
        <p:nvGrpSpPr>
          <p:cNvPr id="36" name="Groupe 35"/>
          <p:cNvGrpSpPr/>
          <p:nvPr userDrawn="1"/>
        </p:nvGrpSpPr>
        <p:grpSpPr>
          <a:xfrm>
            <a:off x="-2826511" y="1338012"/>
            <a:ext cx="1036578" cy="1284997"/>
            <a:chOff x="-2826511" y="445389"/>
            <a:chExt cx="1036578" cy="1284997"/>
          </a:xfrm>
        </p:grpSpPr>
        <p:pic>
          <p:nvPicPr>
            <p:cNvPr id="37" name="Image 3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96617" y="445389"/>
              <a:ext cx="1006684" cy="1262111"/>
            </a:xfrm>
            <a:prstGeom prst="rect">
              <a:avLst/>
            </a:prstGeom>
          </p:spPr>
        </p:pic>
        <p:sp>
          <p:nvSpPr>
            <p:cNvPr id="38" name="Rectangle 37"/>
            <p:cNvSpPr/>
            <p:nvPr userDrawn="1"/>
          </p:nvSpPr>
          <p:spPr>
            <a:xfrm>
              <a:off x="-2826511" y="1530361"/>
              <a:ext cx="198905" cy="20002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grpSp>
      <p:grpSp>
        <p:nvGrpSpPr>
          <p:cNvPr id="39" name="Groupe 38"/>
          <p:cNvGrpSpPr/>
          <p:nvPr userDrawn="1"/>
        </p:nvGrpSpPr>
        <p:grpSpPr>
          <a:xfrm>
            <a:off x="-2913196" y="3381171"/>
            <a:ext cx="2036896" cy="1762329"/>
            <a:chOff x="-2913196" y="2844279"/>
            <a:chExt cx="2036896" cy="1762329"/>
          </a:xfrm>
        </p:grpSpPr>
        <p:pic>
          <p:nvPicPr>
            <p:cNvPr id="40" name="Image 3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13196" y="2844279"/>
              <a:ext cx="2036896" cy="1762329"/>
            </a:xfrm>
            <a:prstGeom prst="rect">
              <a:avLst/>
            </a:prstGeom>
            <a:effectLst>
              <a:outerShdw blurRad="50800" dist="38100" dir="2700000" algn="tl" rotWithShape="0">
                <a:prstClr val="black">
                  <a:alpha val="40000"/>
                </a:prstClr>
              </a:outerShdw>
            </a:effectLst>
          </p:spPr>
        </p:pic>
        <p:grpSp>
          <p:nvGrpSpPr>
            <p:cNvPr id="41" name="Groupe 40"/>
            <p:cNvGrpSpPr/>
            <p:nvPr userDrawn="1"/>
          </p:nvGrpSpPr>
          <p:grpSpPr>
            <a:xfrm>
              <a:off x="-2727050" y="3068330"/>
              <a:ext cx="1643246" cy="1217300"/>
              <a:chOff x="-2716790" y="3728883"/>
              <a:chExt cx="1643246" cy="1217300"/>
            </a:xfrm>
          </p:grpSpPr>
          <p:sp>
            <p:nvSpPr>
              <p:cNvPr id="42" name="Rectangle 41"/>
              <p:cNvSpPr/>
              <p:nvPr userDrawn="1"/>
            </p:nvSpPr>
            <p:spPr>
              <a:xfrm>
                <a:off x="-2716790" y="3728883"/>
                <a:ext cx="1117326" cy="17473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sp>
            <p:nvSpPr>
              <p:cNvPr id="43" name="Rectangle 42"/>
              <p:cNvSpPr/>
              <p:nvPr userDrawn="1"/>
            </p:nvSpPr>
            <p:spPr>
              <a:xfrm>
                <a:off x="-1420646" y="4733142"/>
                <a:ext cx="347102" cy="213041"/>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grpSp>
      </p:grpSp>
      <p:sp>
        <p:nvSpPr>
          <p:cNvPr id="29" name="Titre 1"/>
          <p:cNvSpPr>
            <a:spLocks noGrp="1"/>
          </p:cNvSpPr>
          <p:nvPr>
            <p:ph type="ctrTitle" hasCustomPrompt="1"/>
          </p:nvPr>
        </p:nvSpPr>
        <p:spPr>
          <a:xfrm>
            <a:off x="4527533" y="698963"/>
            <a:ext cx="3960000" cy="800315"/>
          </a:xfrm>
        </p:spPr>
        <p:txBody>
          <a:bodyPr/>
          <a:lstStyle>
            <a:lvl1pPr>
              <a:defRPr sz="2600" b="1" baseline="0">
                <a:solidFill>
                  <a:schemeClr val="bg1"/>
                </a:solidFill>
              </a:defRPr>
            </a:lvl1pPr>
          </a:lstStyle>
          <a:p>
            <a:r>
              <a:rPr lang="en-GB" noProof="0" dirty="0" err="1"/>
              <a:t>PrEsentation</a:t>
            </a:r>
            <a:r>
              <a:rPr lang="en-GB" noProof="0" dirty="0"/>
              <a:t> TITLE</a:t>
            </a:r>
            <a:br>
              <a:rPr lang="en-GB" noProof="0" dirty="0"/>
            </a:br>
            <a:r>
              <a:rPr lang="en-GB" noProof="0" dirty="0" err="1"/>
              <a:t>arial</a:t>
            </a:r>
            <a:r>
              <a:rPr lang="en-GB" noProof="0" dirty="0"/>
              <a:t> 26-POINT</a:t>
            </a:r>
          </a:p>
        </p:txBody>
      </p:sp>
      <p:pic>
        <p:nvPicPr>
          <p:cNvPr id="22" name="Image 21">
            <a:extLst>
              <a:ext uri="{FF2B5EF4-FFF2-40B4-BE49-F238E27FC236}">
                <a16:creationId xmlns:a16="http://schemas.microsoft.com/office/drawing/2014/main" id="{18041F0C-1C53-4C0C-BE4A-D3DE60193F3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63851" y="4125378"/>
            <a:ext cx="1377815" cy="1018120"/>
          </a:xfrm>
          <a:prstGeom prst="rect">
            <a:avLst/>
          </a:prstGeom>
        </p:spPr>
      </p:pic>
    </p:spTree>
    <p:extLst>
      <p:ext uri="{BB962C8B-B14F-4D97-AF65-F5344CB8AC3E}">
        <p14:creationId xmlns:p14="http://schemas.microsoft.com/office/powerpoint/2010/main" val="1043282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Title - Orange-background">
    <p:spTree>
      <p:nvGrpSpPr>
        <p:cNvPr id="1" name=""/>
        <p:cNvGrpSpPr/>
        <p:nvPr/>
      </p:nvGrpSpPr>
      <p:grpSpPr>
        <a:xfrm>
          <a:off x="0" y="0"/>
          <a:ext cx="0" cy="0"/>
          <a:chOff x="0" y="0"/>
          <a:chExt cx="0" cy="0"/>
        </a:xfrm>
      </p:grpSpPr>
      <p:sp>
        <p:nvSpPr>
          <p:cNvPr id="24" name="Forme libre 27">
            <a:extLst>
              <a:ext uri="{FF2B5EF4-FFF2-40B4-BE49-F238E27FC236}">
                <a16:creationId xmlns:a16="http://schemas.microsoft.com/office/drawing/2014/main" id="{70072DE2-AF8D-4B5E-8DC5-45E6F112875B}"/>
              </a:ext>
            </a:extLst>
          </p:cNvPr>
          <p:cNvSpPr/>
          <p:nvPr userDrawn="1"/>
        </p:nvSpPr>
        <p:spPr>
          <a:xfrm>
            <a:off x="0" y="1"/>
            <a:ext cx="9144000" cy="5151118"/>
          </a:xfrm>
          <a:custGeom>
            <a:avLst/>
            <a:gdLst>
              <a:gd name="connsiteX0" fmla="*/ 4584700 w 9144000"/>
              <a:gd name="connsiteY0" fmla="*/ 0 h 5162552"/>
              <a:gd name="connsiteX1" fmla="*/ 9144000 w 9144000"/>
              <a:gd name="connsiteY1" fmla="*/ 0 h 5162552"/>
              <a:gd name="connsiteX2" fmla="*/ 9144000 w 9144000"/>
              <a:gd name="connsiteY2" fmla="*/ 5162552 h 5162552"/>
              <a:gd name="connsiteX3" fmla="*/ 0 w 9144000"/>
              <a:gd name="connsiteY3" fmla="*/ 5162552 h 5162552"/>
              <a:gd name="connsiteX4" fmla="*/ 0 w 9144000"/>
              <a:gd name="connsiteY4" fmla="*/ 5082196 h 5162552"/>
              <a:gd name="connsiteX5" fmla="*/ 277858 w 9144000"/>
              <a:gd name="connsiteY5" fmla="*/ 5023991 h 5162552"/>
              <a:gd name="connsiteX6" fmla="*/ 4223843 w 9144000"/>
              <a:gd name="connsiteY6" fmla="*/ 4197390 h 5162552"/>
              <a:gd name="connsiteX7" fmla="*/ 4584700 w 9144000"/>
              <a:gd name="connsiteY7" fmla="*/ 3840922 h 5162552"/>
              <a:gd name="connsiteX8" fmla="*/ 4584700 w 9144000"/>
              <a:gd name="connsiteY8" fmla="*/ 3308661 h 5162552"/>
              <a:gd name="connsiteX9" fmla="*/ 4584700 w 9144000"/>
              <a:gd name="connsiteY9" fmla="*/ 329956 h 5162552"/>
              <a:gd name="connsiteX10" fmla="*/ 4584700 w 9144000"/>
              <a:gd name="connsiteY10" fmla="*/ 13774 h 5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5162552">
                <a:moveTo>
                  <a:pt x="4584700" y="0"/>
                </a:moveTo>
                <a:lnTo>
                  <a:pt x="9144000" y="0"/>
                </a:lnTo>
                <a:lnTo>
                  <a:pt x="9144000" y="5162552"/>
                </a:lnTo>
                <a:lnTo>
                  <a:pt x="0" y="5162552"/>
                </a:lnTo>
                <a:lnTo>
                  <a:pt x="0" y="5082196"/>
                </a:lnTo>
                <a:lnTo>
                  <a:pt x="277858" y="5023991"/>
                </a:lnTo>
                <a:cubicBezTo>
                  <a:pt x="4223843" y="4197390"/>
                  <a:pt x="4223843" y="4197390"/>
                  <a:pt x="4223843" y="4197390"/>
                </a:cubicBezTo>
                <a:cubicBezTo>
                  <a:pt x="4423777" y="4197390"/>
                  <a:pt x="4584700" y="4041130"/>
                  <a:pt x="4584700" y="3840922"/>
                </a:cubicBezTo>
                <a:cubicBezTo>
                  <a:pt x="4584700" y="3308661"/>
                  <a:pt x="4584700" y="3308661"/>
                  <a:pt x="4584700" y="3308661"/>
                </a:cubicBezTo>
                <a:cubicBezTo>
                  <a:pt x="4584700" y="329956"/>
                  <a:pt x="4584700" y="329956"/>
                  <a:pt x="4584700" y="329956"/>
                </a:cubicBezTo>
                <a:cubicBezTo>
                  <a:pt x="4584700" y="149281"/>
                  <a:pt x="4584700" y="58943"/>
                  <a:pt x="4584700" y="137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reeform 5"/>
          <p:cNvSpPr>
            <a:spLocks/>
          </p:cNvSpPr>
          <p:nvPr userDrawn="1"/>
        </p:nvSpPr>
        <p:spPr bwMode="auto">
          <a:xfrm>
            <a:off x="4164013" y="0"/>
            <a:ext cx="4979987" cy="3302000"/>
          </a:xfrm>
          <a:custGeom>
            <a:avLst/>
            <a:gdLst>
              <a:gd name="T0" fmla="*/ 1770 w 1844"/>
              <a:gd name="T1" fmla="*/ 0 h 1221"/>
              <a:gd name="T2" fmla="*/ 73 w 1844"/>
              <a:gd name="T3" fmla="*/ 0 h 1221"/>
              <a:gd name="T4" fmla="*/ 0 w 1844"/>
              <a:gd name="T5" fmla="*/ 0 h 1221"/>
              <a:gd name="T6" fmla="*/ 0 w 1844"/>
              <a:gd name="T7" fmla="*/ 74 h 1221"/>
              <a:gd name="T8" fmla="*/ 0 w 1844"/>
              <a:gd name="T9" fmla="*/ 684 h 1221"/>
              <a:gd name="T10" fmla="*/ 0 w 1844"/>
              <a:gd name="T11" fmla="*/ 1147 h 1221"/>
              <a:gd name="T12" fmla="*/ 73 w 1844"/>
              <a:gd name="T13" fmla="*/ 1221 h 1221"/>
              <a:gd name="T14" fmla="*/ 1770 w 1844"/>
              <a:gd name="T15" fmla="*/ 866 h 1221"/>
              <a:gd name="T16" fmla="*/ 1844 w 1844"/>
              <a:gd name="T17" fmla="*/ 793 h 1221"/>
              <a:gd name="T18" fmla="*/ 1844 w 1844"/>
              <a:gd name="T19" fmla="*/ 684 h 1221"/>
              <a:gd name="T20" fmla="*/ 1844 w 1844"/>
              <a:gd name="T21" fmla="*/ 74 h 1221"/>
              <a:gd name="T22" fmla="*/ 1844 w 1844"/>
              <a:gd name="T23" fmla="*/ 0 h 1221"/>
              <a:gd name="T24" fmla="*/ 1770 w 1844"/>
              <a:gd name="T25" fmla="*/ 0 h 1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4" h="1221">
                <a:moveTo>
                  <a:pt x="1770" y="0"/>
                </a:moveTo>
                <a:cubicBezTo>
                  <a:pt x="73" y="0"/>
                  <a:pt x="73" y="0"/>
                  <a:pt x="73" y="0"/>
                </a:cubicBezTo>
                <a:cubicBezTo>
                  <a:pt x="0" y="0"/>
                  <a:pt x="0" y="0"/>
                  <a:pt x="0" y="0"/>
                </a:cubicBezTo>
                <a:cubicBezTo>
                  <a:pt x="0" y="74"/>
                  <a:pt x="0" y="74"/>
                  <a:pt x="0" y="74"/>
                </a:cubicBezTo>
                <a:cubicBezTo>
                  <a:pt x="0" y="684"/>
                  <a:pt x="0" y="684"/>
                  <a:pt x="0" y="684"/>
                </a:cubicBezTo>
                <a:cubicBezTo>
                  <a:pt x="0" y="1147"/>
                  <a:pt x="0" y="1147"/>
                  <a:pt x="0" y="1147"/>
                </a:cubicBezTo>
                <a:cubicBezTo>
                  <a:pt x="0" y="1188"/>
                  <a:pt x="33" y="1221"/>
                  <a:pt x="73" y="1221"/>
                </a:cubicBezTo>
                <a:cubicBezTo>
                  <a:pt x="1770" y="866"/>
                  <a:pt x="1770" y="866"/>
                  <a:pt x="1770" y="866"/>
                </a:cubicBezTo>
                <a:cubicBezTo>
                  <a:pt x="1811" y="866"/>
                  <a:pt x="1844" y="834"/>
                  <a:pt x="1844" y="793"/>
                </a:cubicBezTo>
                <a:cubicBezTo>
                  <a:pt x="1844" y="684"/>
                  <a:pt x="1844" y="684"/>
                  <a:pt x="1844" y="684"/>
                </a:cubicBezTo>
                <a:cubicBezTo>
                  <a:pt x="1844" y="74"/>
                  <a:pt x="1844" y="74"/>
                  <a:pt x="1844" y="74"/>
                </a:cubicBezTo>
                <a:cubicBezTo>
                  <a:pt x="1844" y="0"/>
                  <a:pt x="1844" y="0"/>
                  <a:pt x="1844" y="0"/>
                </a:cubicBezTo>
                <a:lnTo>
                  <a:pt x="177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ZoneTexte 29"/>
          <p:cNvSpPr txBox="1"/>
          <p:nvPr userDrawn="1"/>
        </p:nvSpPr>
        <p:spPr>
          <a:xfrm>
            <a:off x="-2913196" y="1031277"/>
            <a:ext cx="2730577" cy="913070"/>
          </a:xfrm>
          <a:prstGeom prst="rect">
            <a:avLst/>
          </a:prstGeom>
          <a:noFill/>
        </p:spPr>
        <p:txBody>
          <a:bodyPr wrap="square" rtlCol="0">
            <a:spAutoFit/>
          </a:bodyPr>
          <a:lstStyle/>
          <a:p>
            <a:pPr>
              <a:spcAft>
                <a:spcPts val="600"/>
              </a:spcAft>
            </a:pPr>
            <a:r>
              <a:rPr lang="en-GB" sz="900" noProof="0" dirty="0">
                <a:solidFill>
                  <a:srgbClr val="000000"/>
                </a:solidFill>
                <a:latin typeface="Arial" panose="020B0604020202020204" pitchFamily="34" charset="0"/>
                <a:cs typeface="Arial" panose="020B0604020202020204" pitchFamily="34" charset="0"/>
              </a:rPr>
              <a:t>To change the </a:t>
            </a:r>
            <a:r>
              <a:rPr lang="en-GB" sz="900" b="1" noProof="0" dirty="0">
                <a:solidFill>
                  <a:srgbClr val="000000"/>
                </a:solidFill>
                <a:latin typeface="Arial" panose="020B0604020202020204" pitchFamily="34" charset="0"/>
                <a:cs typeface="Arial" panose="020B0604020202020204" pitchFamily="34" charset="0"/>
              </a:rPr>
              <a:t>background</a:t>
            </a:r>
            <a:r>
              <a:rPr lang="en-GB" sz="900" b="1" baseline="0" noProof="0" dirty="0">
                <a:solidFill>
                  <a:srgbClr val="000000"/>
                </a:solidFill>
                <a:latin typeface="Arial" panose="020B0604020202020204" pitchFamily="34" charset="0"/>
                <a:cs typeface="Arial" panose="020B0604020202020204" pitchFamily="34" charset="0"/>
              </a:rPr>
              <a:t> i</a:t>
            </a:r>
            <a:r>
              <a:rPr lang="en-GB" sz="900" b="1" noProof="0" dirty="0">
                <a:solidFill>
                  <a:srgbClr val="000000"/>
                </a:solidFill>
                <a:latin typeface="Arial" panose="020B0604020202020204" pitchFamily="34" charset="0"/>
                <a:cs typeface="Arial" panose="020B0604020202020204" pitchFamily="34" charset="0"/>
              </a:rPr>
              <a:t>mage</a:t>
            </a:r>
            <a:r>
              <a:rPr lang="en-GB" sz="900" baseline="0" noProof="0" dirty="0">
                <a:solidFill>
                  <a:srgbClr val="000000"/>
                </a:solidFill>
                <a:latin typeface="Arial" panose="020B0604020202020204" pitchFamily="34" charset="0"/>
                <a:cs typeface="Arial" panose="020B0604020202020204" pitchFamily="34" charset="0"/>
              </a:rPr>
              <a:t>:</a:t>
            </a:r>
          </a:p>
          <a:p>
            <a:pPr marL="1343025" indent="-1762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Right click</a:t>
            </a:r>
            <a:r>
              <a:rPr lang="en-GB" sz="900" baseline="0" noProof="0" dirty="0">
                <a:solidFill>
                  <a:srgbClr val="000000"/>
                </a:solidFill>
                <a:latin typeface="Arial" panose="020B0604020202020204" pitchFamily="34" charset="0"/>
                <a:cs typeface="Arial" panose="020B0604020202020204" pitchFamily="34" charset="0"/>
              </a:rPr>
              <a:t> </a:t>
            </a:r>
            <a:br>
              <a:rPr lang="en-GB" sz="900" baseline="0" noProof="0" dirty="0">
                <a:solidFill>
                  <a:srgbClr val="000000"/>
                </a:solidFill>
                <a:latin typeface="Arial" panose="020B0604020202020204" pitchFamily="34" charset="0"/>
                <a:cs typeface="Arial" panose="020B0604020202020204" pitchFamily="34" charset="0"/>
              </a:rPr>
            </a:br>
            <a:r>
              <a:rPr lang="en-GB" sz="900" baseline="0" noProof="0" dirty="0">
                <a:solidFill>
                  <a:srgbClr val="000000"/>
                </a:solidFill>
                <a:latin typeface="Arial" panose="020B0604020202020204" pitchFamily="34" charset="0"/>
                <a:cs typeface="Arial" panose="020B0604020202020204" pitchFamily="34" charset="0"/>
              </a:rPr>
              <a:t>on the</a:t>
            </a:r>
            <a:r>
              <a:rPr lang="en-GB" sz="900" noProof="0" dirty="0">
                <a:solidFill>
                  <a:srgbClr val="000000"/>
                </a:solidFill>
                <a:latin typeface="Arial" panose="020B0604020202020204" pitchFamily="34" charset="0"/>
                <a:cs typeface="Arial" panose="020B0604020202020204" pitchFamily="34" charset="0"/>
              </a:rPr>
              <a:t> slide</a:t>
            </a:r>
            <a:endParaRPr lang="en-GB" sz="900" baseline="0" noProof="0" dirty="0">
              <a:solidFill>
                <a:srgbClr val="000000"/>
              </a:solidFill>
              <a:latin typeface="Arial" panose="020B0604020202020204" pitchFamily="34" charset="0"/>
              <a:cs typeface="Arial" panose="020B0604020202020204" pitchFamily="34" charset="0"/>
            </a:endParaRPr>
          </a:p>
          <a:p>
            <a:pPr marL="1343025" indent="-1762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Select </a:t>
            </a:r>
            <a:r>
              <a:rPr lang="en-GB" sz="900" b="1" noProof="0" dirty="0">
                <a:solidFill>
                  <a:srgbClr val="000000"/>
                </a:solidFill>
                <a:latin typeface="Arial" panose="020B0604020202020204" pitchFamily="34" charset="0"/>
                <a:cs typeface="Arial" panose="020B0604020202020204" pitchFamily="34" charset="0"/>
              </a:rPr>
              <a:t>Format Background…</a:t>
            </a:r>
          </a:p>
        </p:txBody>
      </p:sp>
      <p:grpSp>
        <p:nvGrpSpPr>
          <p:cNvPr id="31" name="Groupe 30"/>
          <p:cNvGrpSpPr/>
          <p:nvPr userDrawn="1"/>
        </p:nvGrpSpPr>
        <p:grpSpPr>
          <a:xfrm>
            <a:off x="-252536" y="1125537"/>
            <a:ext cx="144016" cy="4025583"/>
            <a:chOff x="-252536" y="-190332"/>
            <a:chExt cx="144016" cy="4025583"/>
          </a:xfrm>
        </p:grpSpPr>
        <p:cxnSp>
          <p:nvCxnSpPr>
            <p:cNvPr id="33" name="Connecteur droit 32"/>
            <p:cNvCxnSpPr/>
            <p:nvPr userDrawn="1"/>
          </p:nvCxnSpPr>
          <p:spPr>
            <a:xfrm>
              <a:off x="-252536" y="-190332"/>
              <a:ext cx="0" cy="402558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userDrawn="1"/>
          </p:nvCxnSpPr>
          <p:spPr>
            <a:xfrm flipH="1">
              <a:off x="-252536" y="260648"/>
              <a:ext cx="1440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35" name="ZoneTexte 34"/>
          <p:cNvSpPr txBox="1"/>
          <p:nvPr userDrawn="1"/>
        </p:nvSpPr>
        <p:spPr>
          <a:xfrm>
            <a:off x="-2983114" y="2777951"/>
            <a:ext cx="2608963" cy="559127"/>
          </a:xfrm>
          <a:prstGeom prst="rect">
            <a:avLst/>
          </a:prstGeom>
          <a:noFill/>
        </p:spPr>
        <p:txBody>
          <a:bodyPr wrap="square" rtlCol="0">
            <a:spAutoFit/>
          </a:bodyPr>
          <a:lstStyle/>
          <a:p>
            <a:r>
              <a:rPr lang="en-GB" sz="900" noProof="0" dirty="0">
                <a:solidFill>
                  <a:srgbClr val="000000"/>
                </a:solidFill>
                <a:latin typeface="Arial" panose="020B0604020202020204" pitchFamily="34" charset="0"/>
                <a:cs typeface="Arial" panose="020B0604020202020204" pitchFamily="34" charset="0"/>
              </a:rPr>
              <a:t>… then in the new window</a:t>
            </a:r>
            <a:r>
              <a:rPr lang="en-GB" sz="900" baseline="0" noProof="0" dirty="0">
                <a:solidFill>
                  <a:srgbClr val="000000"/>
                </a:solidFill>
                <a:latin typeface="Arial" panose="020B0604020202020204" pitchFamily="34" charset="0"/>
                <a:cs typeface="Arial" panose="020B0604020202020204" pitchFamily="34" charset="0"/>
              </a:rPr>
              <a:t>:</a:t>
            </a:r>
          </a:p>
          <a:p>
            <a:pPr marL="133350" indent="-133350">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Select </a:t>
            </a:r>
            <a:r>
              <a:rPr lang="en-GB" sz="900" b="1" noProof="0" dirty="0">
                <a:solidFill>
                  <a:srgbClr val="000000"/>
                </a:solidFill>
                <a:latin typeface="Arial" panose="020B0604020202020204" pitchFamily="34" charset="0"/>
                <a:cs typeface="Arial" panose="020B0604020202020204" pitchFamily="34" charset="0"/>
              </a:rPr>
              <a:t>Solid fill</a:t>
            </a:r>
            <a:endParaRPr lang="en-GB" sz="900" b="1" baseline="0" noProof="0" dirty="0">
              <a:solidFill>
                <a:srgbClr val="000000"/>
              </a:solidFill>
              <a:latin typeface="Arial" panose="020B0604020202020204" pitchFamily="34" charset="0"/>
              <a:cs typeface="Arial" panose="020B0604020202020204" pitchFamily="34" charset="0"/>
            </a:endParaRPr>
          </a:p>
          <a:p>
            <a:pPr marL="138113" indent="-1381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Change the </a:t>
            </a:r>
            <a:r>
              <a:rPr lang="en-GB" sz="900" b="1" noProof="0" dirty="0">
                <a:solidFill>
                  <a:srgbClr val="000000"/>
                </a:solidFill>
                <a:latin typeface="Arial" panose="020B0604020202020204" pitchFamily="34" charset="0"/>
                <a:cs typeface="Arial" panose="020B0604020202020204" pitchFamily="34" charset="0"/>
              </a:rPr>
              <a:t>colour</a:t>
            </a:r>
            <a:r>
              <a:rPr lang="en-GB" sz="900" noProof="0" dirty="0">
                <a:solidFill>
                  <a:srgbClr val="000000"/>
                </a:solidFill>
                <a:latin typeface="Arial" panose="020B0604020202020204" pitchFamily="34" charset="0"/>
                <a:cs typeface="Arial" panose="020B0604020202020204" pitchFamily="34" charset="0"/>
              </a:rPr>
              <a:t> using</a:t>
            </a:r>
            <a:r>
              <a:rPr lang="en-GB" sz="900" baseline="0" noProof="0" dirty="0">
                <a:solidFill>
                  <a:srgbClr val="000000"/>
                </a:solidFill>
                <a:latin typeface="Arial" panose="020B0604020202020204" pitchFamily="34" charset="0"/>
                <a:cs typeface="Arial" panose="020B0604020202020204" pitchFamily="34" charset="0"/>
              </a:rPr>
              <a:t> the colour palette</a:t>
            </a:r>
            <a:endParaRPr lang="en-GB" sz="900" b="1" baseline="30000" noProof="0" dirty="0">
              <a:solidFill>
                <a:srgbClr val="000000"/>
              </a:solidFill>
              <a:latin typeface="Arial" panose="020B0604020202020204" pitchFamily="34" charset="0"/>
              <a:cs typeface="Arial" panose="020B0604020202020204" pitchFamily="34" charset="0"/>
            </a:endParaRPr>
          </a:p>
        </p:txBody>
      </p:sp>
      <p:grpSp>
        <p:nvGrpSpPr>
          <p:cNvPr id="36" name="Groupe 35"/>
          <p:cNvGrpSpPr/>
          <p:nvPr userDrawn="1"/>
        </p:nvGrpSpPr>
        <p:grpSpPr>
          <a:xfrm>
            <a:off x="-2826511" y="1338012"/>
            <a:ext cx="1036578" cy="1284997"/>
            <a:chOff x="-2826511" y="445389"/>
            <a:chExt cx="1036578" cy="1284997"/>
          </a:xfrm>
        </p:grpSpPr>
        <p:pic>
          <p:nvPicPr>
            <p:cNvPr id="37" name="Image 3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96617" y="445389"/>
              <a:ext cx="1006684" cy="1262111"/>
            </a:xfrm>
            <a:prstGeom prst="rect">
              <a:avLst/>
            </a:prstGeom>
          </p:spPr>
        </p:pic>
        <p:sp>
          <p:nvSpPr>
            <p:cNvPr id="38" name="Rectangle 37"/>
            <p:cNvSpPr/>
            <p:nvPr userDrawn="1"/>
          </p:nvSpPr>
          <p:spPr>
            <a:xfrm>
              <a:off x="-2826511" y="1530361"/>
              <a:ext cx="198905" cy="20002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grpSp>
      <p:grpSp>
        <p:nvGrpSpPr>
          <p:cNvPr id="39" name="Groupe 38"/>
          <p:cNvGrpSpPr/>
          <p:nvPr userDrawn="1"/>
        </p:nvGrpSpPr>
        <p:grpSpPr>
          <a:xfrm>
            <a:off x="-2913196" y="3381171"/>
            <a:ext cx="2036896" cy="1762329"/>
            <a:chOff x="-2913196" y="2844279"/>
            <a:chExt cx="2036896" cy="1762329"/>
          </a:xfrm>
        </p:grpSpPr>
        <p:pic>
          <p:nvPicPr>
            <p:cNvPr id="40" name="Image 3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13196" y="2844279"/>
              <a:ext cx="2036896" cy="1762329"/>
            </a:xfrm>
            <a:prstGeom prst="rect">
              <a:avLst/>
            </a:prstGeom>
            <a:effectLst>
              <a:outerShdw blurRad="50800" dist="38100" dir="2700000" algn="tl" rotWithShape="0">
                <a:prstClr val="black">
                  <a:alpha val="40000"/>
                </a:prstClr>
              </a:outerShdw>
            </a:effectLst>
          </p:spPr>
        </p:pic>
        <p:grpSp>
          <p:nvGrpSpPr>
            <p:cNvPr id="41" name="Groupe 40"/>
            <p:cNvGrpSpPr/>
            <p:nvPr userDrawn="1"/>
          </p:nvGrpSpPr>
          <p:grpSpPr>
            <a:xfrm>
              <a:off x="-2727050" y="3068330"/>
              <a:ext cx="1643246" cy="1217300"/>
              <a:chOff x="-2716790" y="3728883"/>
              <a:chExt cx="1643246" cy="1217300"/>
            </a:xfrm>
          </p:grpSpPr>
          <p:sp>
            <p:nvSpPr>
              <p:cNvPr id="42" name="Rectangle 41"/>
              <p:cNvSpPr/>
              <p:nvPr userDrawn="1"/>
            </p:nvSpPr>
            <p:spPr>
              <a:xfrm>
                <a:off x="-2716790" y="3728883"/>
                <a:ext cx="1117326" cy="17473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sp>
            <p:nvSpPr>
              <p:cNvPr id="43" name="Rectangle 42"/>
              <p:cNvSpPr/>
              <p:nvPr userDrawn="1"/>
            </p:nvSpPr>
            <p:spPr>
              <a:xfrm>
                <a:off x="-1420646" y="4733142"/>
                <a:ext cx="347102" cy="213041"/>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grpSp>
      </p:grpSp>
      <p:sp>
        <p:nvSpPr>
          <p:cNvPr id="29" name="Titre 1"/>
          <p:cNvSpPr>
            <a:spLocks noGrp="1"/>
          </p:cNvSpPr>
          <p:nvPr>
            <p:ph type="ctrTitle" hasCustomPrompt="1"/>
          </p:nvPr>
        </p:nvSpPr>
        <p:spPr>
          <a:xfrm>
            <a:off x="4527533" y="698963"/>
            <a:ext cx="3960000" cy="800315"/>
          </a:xfrm>
        </p:spPr>
        <p:txBody>
          <a:bodyPr/>
          <a:lstStyle>
            <a:lvl1pPr>
              <a:defRPr sz="2600" b="1" baseline="0">
                <a:solidFill>
                  <a:schemeClr val="bg1"/>
                </a:solidFill>
              </a:defRPr>
            </a:lvl1pPr>
          </a:lstStyle>
          <a:p>
            <a:r>
              <a:rPr lang="en-GB" noProof="0" dirty="0" err="1"/>
              <a:t>PrEsentation</a:t>
            </a:r>
            <a:r>
              <a:rPr lang="en-GB" noProof="0" dirty="0"/>
              <a:t> TITLE</a:t>
            </a:r>
            <a:br>
              <a:rPr lang="en-GB" noProof="0" dirty="0"/>
            </a:br>
            <a:r>
              <a:rPr lang="en-GB" noProof="0" dirty="0" err="1"/>
              <a:t>arial</a:t>
            </a:r>
            <a:r>
              <a:rPr lang="en-GB" noProof="0" dirty="0"/>
              <a:t> 26-POINT</a:t>
            </a:r>
          </a:p>
        </p:txBody>
      </p:sp>
      <p:pic>
        <p:nvPicPr>
          <p:cNvPr id="21" name="Image 20">
            <a:extLst>
              <a:ext uri="{FF2B5EF4-FFF2-40B4-BE49-F238E27FC236}">
                <a16:creationId xmlns:a16="http://schemas.microsoft.com/office/drawing/2014/main" id="{38F796A3-922B-4C65-8FA8-F0C27B5CA8C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63851" y="4125378"/>
            <a:ext cx="1377815" cy="1018120"/>
          </a:xfrm>
          <a:prstGeom prst="rect">
            <a:avLst/>
          </a:prstGeom>
        </p:spPr>
      </p:pic>
    </p:spTree>
    <p:extLst>
      <p:ext uri="{BB962C8B-B14F-4D97-AF65-F5344CB8AC3E}">
        <p14:creationId xmlns:p14="http://schemas.microsoft.com/office/powerpoint/2010/main" val="35979854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_Title - Gypseblue-background">
    <p:spTree>
      <p:nvGrpSpPr>
        <p:cNvPr id="1" name=""/>
        <p:cNvGrpSpPr/>
        <p:nvPr/>
      </p:nvGrpSpPr>
      <p:grpSpPr>
        <a:xfrm>
          <a:off x="0" y="0"/>
          <a:ext cx="0" cy="0"/>
          <a:chOff x="0" y="0"/>
          <a:chExt cx="0" cy="0"/>
        </a:xfrm>
      </p:grpSpPr>
      <p:sp>
        <p:nvSpPr>
          <p:cNvPr id="24" name="Forme libre 27">
            <a:extLst>
              <a:ext uri="{FF2B5EF4-FFF2-40B4-BE49-F238E27FC236}">
                <a16:creationId xmlns:a16="http://schemas.microsoft.com/office/drawing/2014/main" id="{36530902-0AD2-47CA-95DE-76B2F3B37E5C}"/>
              </a:ext>
            </a:extLst>
          </p:cNvPr>
          <p:cNvSpPr/>
          <p:nvPr userDrawn="1"/>
        </p:nvSpPr>
        <p:spPr>
          <a:xfrm>
            <a:off x="0" y="1"/>
            <a:ext cx="9144000" cy="5143494"/>
          </a:xfrm>
          <a:custGeom>
            <a:avLst/>
            <a:gdLst>
              <a:gd name="connsiteX0" fmla="*/ 4584700 w 9144000"/>
              <a:gd name="connsiteY0" fmla="*/ 0 h 5162552"/>
              <a:gd name="connsiteX1" fmla="*/ 9144000 w 9144000"/>
              <a:gd name="connsiteY1" fmla="*/ 0 h 5162552"/>
              <a:gd name="connsiteX2" fmla="*/ 9144000 w 9144000"/>
              <a:gd name="connsiteY2" fmla="*/ 5162552 h 5162552"/>
              <a:gd name="connsiteX3" fmla="*/ 0 w 9144000"/>
              <a:gd name="connsiteY3" fmla="*/ 5162552 h 5162552"/>
              <a:gd name="connsiteX4" fmla="*/ 0 w 9144000"/>
              <a:gd name="connsiteY4" fmla="*/ 5082196 h 5162552"/>
              <a:gd name="connsiteX5" fmla="*/ 277858 w 9144000"/>
              <a:gd name="connsiteY5" fmla="*/ 5023991 h 5162552"/>
              <a:gd name="connsiteX6" fmla="*/ 4223843 w 9144000"/>
              <a:gd name="connsiteY6" fmla="*/ 4197390 h 5162552"/>
              <a:gd name="connsiteX7" fmla="*/ 4584700 w 9144000"/>
              <a:gd name="connsiteY7" fmla="*/ 3840922 h 5162552"/>
              <a:gd name="connsiteX8" fmla="*/ 4584700 w 9144000"/>
              <a:gd name="connsiteY8" fmla="*/ 3308661 h 5162552"/>
              <a:gd name="connsiteX9" fmla="*/ 4584700 w 9144000"/>
              <a:gd name="connsiteY9" fmla="*/ 329956 h 5162552"/>
              <a:gd name="connsiteX10" fmla="*/ 4584700 w 9144000"/>
              <a:gd name="connsiteY10" fmla="*/ 13774 h 5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5162552">
                <a:moveTo>
                  <a:pt x="4584700" y="0"/>
                </a:moveTo>
                <a:lnTo>
                  <a:pt x="9144000" y="0"/>
                </a:lnTo>
                <a:lnTo>
                  <a:pt x="9144000" y="5162552"/>
                </a:lnTo>
                <a:lnTo>
                  <a:pt x="0" y="5162552"/>
                </a:lnTo>
                <a:lnTo>
                  <a:pt x="0" y="5082196"/>
                </a:lnTo>
                <a:lnTo>
                  <a:pt x="277858" y="5023991"/>
                </a:lnTo>
                <a:cubicBezTo>
                  <a:pt x="4223843" y="4197390"/>
                  <a:pt x="4223843" y="4197390"/>
                  <a:pt x="4223843" y="4197390"/>
                </a:cubicBezTo>
                <a:cubicBezTo>
                  <a:pt x="4423777" y="4197390"/>
                  <a:pt x="4584700" y="4041130"/>
                  <a:pt x="4584700" y="3840922"/>
                </a:cubicBezTo>
                <a:cubicBezTo>
                  <a:pt x="4584700" y="3308661"/>
                  <a:pt x="4584700" y="3308661"/>
                  <a:pt x="4584700" y="3308661"/>
                </a:cubicBezTo>
                <a:cubicBezTo>
                  <a:pt x="4584700" y="329956"/>
                  <a:pt x="4584700" y="329956"/>
                  <a:pt x="4584700" y="329956"/>
                </a:cubicBezTo>
                <a:cubicBezTo>
                  <a:pt x="4584700" y="149281"/>
                  <a:pt x="4584700" y="58943"/>
                  <a:pt x="4584700" y="137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reeform 5"/>
          <p:cNvSpPr>
            <a:spLocks/>
          </p:cNvSpPr>
          <p:nvPr userDrawn="1"/>
        </p:nvSpPr>
        <p:spPr bwMode="auto">
          <a:xfrm>
            <a:off x="4164013" y="0"/>
            <a:ext cx="4979987" cy="3302000"/>
          </a:xfrm>
          <a:custGeom>
            <a:avLst/>
            <a:gdLst>
              <a:gd name="T0" fmla="*/ 1770 w 1844"/>
              <a:gd name="T1" fmla="*/ 0 h 1221"/>
              <a:gd name="T2" fmla="*/ 73 w 1844"/>
              <a:gd name="T3" fmla="*/ 0 h 1221"/>
              <a:gd name="T4" fmla="*/ 0 w 1844"/>
              <a:gd name="T5" fmla="*/ 0 h 1221"/>
              <a:gd name="T6" fmla="*/ 0 w 1844"/>
              <a:gd name="T7" fmla="*/ 74 h 1221"/>
              <a:gd name="T8" fmla="*/ 0 w 1844"/>
              <a:gd name="T9" fmla="*/ 684 h 1221"/>
              <a:gd name="T10" fmla="*/ 0 w 1844"/>
              <a:gd name="T11" fmla="*/ 1147 h 1221"/>
              <a:gd name="T12" fmla="*/ 73 w 1844"/>
              <a:gd name="T13" fmla="*/ 1221 h 1221"/>
              <a:gd name="T14" fmla="*/ 1770 w 1844"/>
              <a:gd name="T15" fmla="*/ 866 h 1221"/>
              <a:gd name="T16" fmla="*/ 1844 w 1844"/>
              <a:gd name="T17" fmla="*/ 793 h 1221"/>
              <a:gd name="T18" fmla="*/ 1844 w 1844"/>
              <a:gd name="T19" fmla="*/ 684 h 1221"/>
              <a:gd name="T20" fmla="*/ 1844 w 1844"/>
              <a:gd name="T21" fmla="*/ 74 h 1221"/>
              <a:gd name="T22" fmla="*/ 1844 w 1844"/>
              <a:gd name="T23" fmla="*/ 0 h 1221"/>
              <a:gd name="T24" fmla="*/ 1770 w 1844"/>
              <a:gd name="T25" fmla="*/ 0 h 1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4" h="1221">
                <a:moveTo>
                  <a:pt x="1770" y="0"/>
                </a:moveTo>
                <a:cubicBezTo>
                  <a:pt x="73" y="0"/>
                  <a:pt x="73" y="0"/>
                  <a:pt x="73" y="0"/>
                </a:cubicBezTo>
                <a:cubicBezTo>
                  <a:pt x="0" y="0"/>
                  <a:pt x="0" y="0"/>
                  <a:pt x="0" y="0"/>
                </a:cubicBezTo>
                <a:cubicBezTo>
                  <a:pt x="0" y="74"/>
                  <a:pt x="0" y="74"/>
                  <a:pt x="0" y="74"/>
                </a:cubicBezTo>
                <a:cubicBezTo>
                  <a:pt x="0" y="684"/>
                  <a:pt x="0" y="684"/>
                  <a:pt x="0" y="684"/>
                </a:cubicBezTo>
                <a:cubicBezTo>
                  <a:pt x="0" y="1147"/>
                  <a:pt x="0" y="1147"/>
                  <a:pt x="0" y="1147"/>
                </a:cubicBezTo>
                <a:cubicBezTo>
                  <a:pt x="0" y="1188"/>
                  <a:pt x="33" y="1221"/>
                  <a:pt x="73" y="1221"/>
                </a:cubicBezTo>
                <a:cubicBezTo>
                  <a:pt x="1770" y="866"/>
                  <a:pt x="1770" y="866"/>
                  <a:pt x="1770" y="866"/>
                </a:cubicBezTo>
                <a:cubicBezTo>
                  <a:pt x="1811" y="866"/>
                  <a:pt x="1844" y="834"/>
                  <a:pt x="1844" y="793"/>
                </a:cubicBezTo>
                <a:cubicBezTo>
                  <a:pt x="1844" y="684"/>
                  <a:pt x="1844" y="684"/>
                  <a:pt x="1844" y="684"/>
                </a:cubicBezTo>
                <a:cubicBezTo>
                  <a:pt x="1844" y="74"/>
                  <a:pt x="1844" y="74"/>
                  <a:pt x="1844" y="74"/>
                </a:cubicBezTo>
                <a:cubicBezTo>
                  <a:pt x="1844" y="0"/>
                  <a:pt x="1844" y="0"/>
                  <a:pt x="1844" y="0"/>
                </a:cubicBezTo>
                <a:lnTo>
                  <a:pt x="177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ZoneTexte 29"/>
          <p:cNvSpPr txBox="1"/>
          <p:nvPr userDrawn="1"/>
        </p:nvSpPr>
        <p:spPr>
          <a:xfrm>
            <a:off x="-2913196" y="1031277"/>
            <a:ext cx="2730577" cy="913070"/>
          </a:xfrm>
          <a:prstGeom prst="rect">
            <a:avLst/>
          </a:prstGeom>
          <a:noFill/>
        </p:spPr>
        <p:txBody>
          <a:bodyPr wrap="square" rtlCol="0">
            <a:spAutoFit/>
          </a:bodyPr>
          <a:lstStyle/>
          <a:p>
            <a:pPr>
              <a:spcAft>
                <a:spcPts val="600"/>
              </a:spcAft>
            </a:pPr>
            <a:r>
              <a:rPr lang="en-GB" sz="900" noProof="0" dirty="0">
                <a:solidFill>
                  <a:srgbClr val="000000"/>
                </a:solidFill>
                <a:latin typeface="Arial" panose="020B0604020202020204" pitchFamily="34" charset="0"/>
                <a:cs typeface="Arial" panose="020B0604020202020204" pitchFamily="34" charset="0"/>
              </a:rPr>
              <a:t>To change the </a:t>
            </a:r>
            <a:r>
              <a:rPr lang="en-GB" sz="900" b="1" noProof="0" dirty="0">
                <a:solidFill>
                  <a:srgbClr val="000000"/>
                </a:solidFill>
                <a:latin typeface="Arial" panose="020B0604020202020204" pitchFamily="34" charset="0"/>
                <a:cs typeface="Arial" panose="020B0604020202020204" pitchFamily="34" charset="0"/>
              </a:rPr>
              <a:t>background</a:t>
            </a:r>
            <a:r>
              <a:rPr lang="en-GB" sz="900" b="1" baseline="0" noProof="0" dirty="0">
                <a:solidFill>
                  <a:srgbClr val="000000"/>
                </a:solidFill>
                <a:latin typeface="Arial" panose="020B0604020202020204" pitchFamily="34" charset="0"/>
                <a:cs typeface="Arial" panose="020B0604020202020204" pitchFamily="34" charset="0"/>
              </a:rPr>
              <a:t> i</a:t>
            </a:r>
            <a:r>
              <a:rPr lang="en-GB" sz="900" b="1" noProof="0" dirty="0">
                <a:solidFill>
                  <a:srgbClr val="000000"/>
                </a:solidFill>
                <a:latin typeface="Arial" panose="020B0604020202020204" pitchFamily="34" charset="0"/>
                <a:cs typeface="Arial" panose="020B0604020202020204" pitchFamily="34" charset="0"/>
              </a:rPr>
              <a:t>mage</a:t>
            </a:r>
            <a:r>
              <a:rPr lang="en-GB" sz="900" baseline="0" noProof="0" dirty="0">
                <a:solidFill>
                  <a:srgbClr val="000000"/>
                </a:solidFill>
                <a:latin typeface="Arial" panose="020B0604020202020204" pitchFamily="34" charset="0"/>
                <a:cs typeface="Arial" panose="020B0604020202020204" pitchFamily="34" charset="0"/>
              </a:rPr>
              <a:t>:</a:t>
            </a:r>
          </a:p>
          <a:p>
            <a:pPr marL="1343025" indent="-1762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Right click</a:t>
            </a:r>
            <a:r>
              <a:rPr lang="en-GB" sz="900" baseline="0" noProof="0" dirty="0">
                <a:solidFill>
                  <a:srgbClr val="000000"/>
                </a:solidFill>
                <a:latin typeface="Arial" panose="020B0604020202020204" pitchFamily="34" charset="0"/>
                <a:cs typeface="Arial" panose="020B0604020202020204" pitchFamily="34" charset="0"/>
              </a:rPr>
              <a:t> </a:t>
            </a:r>
            <a:br>
              <a:rPr lang="en-GB" sz="900" baseline="0" noProof="0" dirty="0">
                <a:solidFill>
                  <a:srgbClr val="000000"/>
                </a:solidFill>
                <a:latin typeface="Arial" panose="020B0604020202020204" pitchFamily="34" charset="0"/>
                <a:cs typeface="Arial" panose="020B0604020202020204" pitchFamily="34" charset="0"/>
              </a:rPr>
            </a:br>
            <a:r>
              <a:rPr lang="en-GB" sz="900" baseline="0" noProof="0" dirty="0">
                <a:solidFill>
                  <a:srgbClr val="000000"/>
                </a:solidFill>
                <a:latin typeface="Arial" panose="020B0604020202020204" pitchFamily="34" charset="0"/>
                <a:cs typeface="Arial" panose="020B0604020202020204" pitchFamily="34" charset="0"/>
              </a:rPr>
              <a:t>on the</a:t>
            </a:r>
            <a:r>
              <a:rPr lang="en-GB" sz="900" noProof="0" dirty="0">
                <a:solidFill>
                  <a:srgbClr val="000000"/>
                </a:solidFill>
                <a:latin typeface="Arial" panose="020B0604020202020204" pitchFamily="34" charset="0"/>
                <a:cs typeface="Arial" panose="020B0604020202020204" pitchFamily="34" charset="0"/>
              </a:rPr>
              <a:t> slide</a:t>
            </a:r>
            <a:endParaRPr lang="en-GB" sz="900" baseline="0" noProof="0" dirty="0">
              <a:solidFill>
                <a:srgbClr val="000000"/>
              </a:solidFill>
              <a:latin typeface="Arial" panose="020B0604020202020204" pitchFamily="34" charset="0"/>
              <a:cs typeface="Arial" panose="020B0604020202020204" pitchFamily="34" charset="0"/>
            </a:endParaRPr>
          </a:p>
          <a:p>
            <a:pPr marL="1343025" indent="-1762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Select </a:t>
            </a:r>
            <a:r>
              <a:rPr lang="en-GB" sz="900" b="1" noProof="0" dirty="0">
                <a:solidFill>
                  <a:srgbClr val="000000"/>
                </a:solidFill>
                <a:latin typeface="Arial" panose="020B0604020202020204" pitchFamily="34" charset="0"/>
                <a:cs typeface="Arial" panose="020B0604020202020204" pitchFamily="34" charset="0"/>
              </a:rPr>
              <a:t>Format Background…</a:t>
            </a:r>
          </a:p>
        </p:txBody>
      </p:sp>
      <p:grpSp>
        <p:nvGrpSpPr>
          <p:cNvPr id="31" name="Groupe 30"/>
          <p:cNvGrpSpPr/>
          <p:nvPr userDrawn="1"/>
        </p:nvGrpSpPr>
        <p:grpSpPr>
          <a:xfrm>
            <a:off x="-252536" y="1125537"/>
            <a:ext cx="144016" cy="4025583"/>
            <a:chOff x="-252536" y="-190332"/>
            <a:chExt cx="144016" cy="4025583"/>
          </a:xfrm>
        </p:grpSpPr>
        <p:cxnSp>
          <p:nvCxnSpPr>
            <p:cNvPr id="33" name="Connecteur droit 32"/>
            <p:cNvCxnSpPr/>
            <p:nvPr userDrawn="1"/>
          </p:nvCxnSpPr>
          <p:spPr>
            <a:xfrm>
              <a:off x="-252536" y="-190332"/>
              <a:ext cx="0" cy="402558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userDrawn="1"/>
          </p:nvCxnSpPr>
          <p:spPr>
            <a:xfrm flipH="1">
              <a:off x="-252536" y="260648"/>
              <a:ext cx="1440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35" name="ZoneTexte 34"/>
          <p:cNvSpPr txBox="1"/>
          <p:nvPr userDrawn="1"/>
        </p:nvSpPr>
        <p:spPr>
          <a:xfrm>
            <a:off x="-2983114" y="2777951"/>
            <a:ext cx="2608963" cy="559127"/>
          </a:xfrm>
          <a:prstGeom prst="rect">
            <a:avLst/>
          </a:prstGeom>
          <a:noFill/>
        </p:spPr>
        <p:txBody>
          <a:bodyPr wrap="square" rtlCol="0">
            <a:spAutoFit/>
          </a:bodyPr>
          <a:lstStyle/>
          <a:p>
            <a:r>
              <a:rPr lang="en-GB" sz="900" noProof="0" dirty="0">
                <a:solidFill>
                  <a:srgbClr val="000000"/>
                </a:solidFill>
                <a:latin typeface="Arial" panose="020B0604020202020204" pitchFamily="34" charset="0"/>
                <a:cs typeface="Arial" panose="020B0604020202020204" pitchFamily="34" charset="0"/>
              </a:rPr>
              <a:t>… then in the new window</a:t>
            </a:r>
            <a:r>
              <a:rPr lang="en-GB" sz="900" baseline="0" noProof="0" dirty="0">
                <a:solidFill>
                  <a:srgbClr val="000000"/>
                </a:solidFill>
                <a:latin typeface="Arial" panose="020B0604020202020204" pitchFamily="34" charset="0"/>
                <a:cs typeface="Arial" panose="020B0604020202020204" pitchFamily="34" charset="0"/>
              </a:rPr>
              <a:t>:</a:t>
            </a:r>
          </a:p>
          <a:p>
            <a:pPr marL="133350" indent="-133350">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Select </a:t>
            </a:r>
            <a:r>
              <a:rPr lang="en-GB" sz="900" b="1" noProof="0" dirty="0">
                <a:solidFill>
                  <a:srgbClr val="000000"/>
                </a:solidFill>
                <a:latin typeface="Arial" panose="020B0604020202020204" pitchFamily="34" charset="0"/>
                <a:cs typeface="Arial" panose="020B0604020202020204" pitchFamily="34" charset="0"/>
              </a:rPr>
              <a:t>Solid fill</a:t>
            </a:r>
            <a:endParaRPr lang="en-GB" sz="900" b="1" baseline="0" noProof="0" dirty="0">
              <a:solidFill>
                <a:srgbClr val="000000"/>
              </a:solidFill>
              <a:latin typeface="Arial" panose="020B0604020202020204" pitchFamily="34" charset="0"/>
              <a:cs typeface="Arial" panose="020B0604020202020204" pitchFamily="34" charset="0"/>
            </a:endParaRPr>
          </a:p>
          <a:p>
            <a:pPr marL="138113" indent="-1381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Change the </a:t>
            </a:r>
            <a:r>
              <a:rPr lang="en-GB" sz="900" b="1" noProof="0" dirty="0">
                <a:solidFill>
                  <a:srgbClr val="000000"/>
                </a:solidFill>
                <a:latin typeface="Arial" panose="020B0604020202020204" pitchFamily="34" charset="0"/>
                <a:cs typeface="Arial" panose="020B0604020202020204" pitchFamily="34" charset="0"/>
              </a:rPr>
              <a:t>colour</a:t>
            </a:r>
            <a:r>
              <a:rPr lang="en-GB" sz="900" noProof="0" dirty="0">
                <a:solidFill>
                  <a:srgbClr val="000000"/>
                </a:solidFill>
                <a:latin typeface="Arial" panose="020B0604020202020204" pitchFamily="34" charset="0"/>
                <a:cs typeface="Arial" panose="020B0604020202020204" pitchFamily="34" charset="0"/>
              </a:rPr>
              <a:t> using</a:t>
            </a:r>
            <a:r>
              <a:rPr lang="en-GB" sz="900" baseline="0" noProof="0" dirty="0">
                <a:solidFill>
                  <a:srgbClr val="000000"/>
                </a:solidFill>
                <a:latin typeface="Arial" panose="020B0604020202020204" pitchFamily="34" charset="0"/>
                <a:cs typeface="Arial" panose="020B0604020202020204" pitchFamily="34" charset="0"/>
              </a:rPr>
              <a:t> the colour palette</a:t>
            </a:r>
            <a:endParaRPr lang="en-GB" sz="900" b="1" baseline="30000" noProof="0" dirty="0">
              <a:solidFill>
                <a:srgbClr val="000000"/>
              </a:solidFill>
              <a:latin typeface="Arial" panose="020B0604020202020204" pitchFamily="34" charset="0"/>
              <a:cs typeface="Arial" panose="020B0604020202020204" pitchFamily="34" charset="0"/>
            </a:endParaRPr>
          </a:p>
        </p:txBody>
      </p:sp>
      <p:grpSp>
        <p:nvGrpSpPr>
          <p:cNvPr id="36" name="Groupe 35"/>
          <p:cNvGrpSpPr/>
          <p:nvPr userDrawn="1"/>
        </p:nvGrpSpPr>
        <p:grpSpPr>
          <a:xfrm>
            <a:off x="-2826511" y="1338012"/>
            <a:ext cx="1036578" cy="1284997"/>
            <a:chOff x="-2826511" y="445389"/>
            <a:chExt cx="1036578" cy="1284997"/>
          </a:xfrm>
        </p:grpSpPr>
        <p:pic>
          <p:nvPicPr>
            <p:cNvPr id="37" name="Image 3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96617" y="445389"/>
              <a:ext cx="1006684" cy="1262111"/>
            </a:xfrm>
            <a:prstGeom prst="rect">
              <a:avLst/>
            </a:prstGeom>
          </p:spPr>
        </p:pic>
        <p:sp>
          <p:nvSpPr>
            <p:cNvPr id="38" name="Rectangle 37"/>
            <p:cNvSpPr/>
            <p:nvPr userDrawn="1"/>
          </p:nvSpPr>
          <p:spPr>
            <a:xfrm>
              <a:off x="-2826511" y="1530361"/>
              <a:ext cx="198905" cy="20002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grpSp>
      <p:grpSp>
        <p:nvGrpSpPr>
          <p:cNvPr id="39" name="Groupe 38"/>
          <p:cNvGrpSpPr/>
          <p:nvPr userDrawn="1"/>
        </p:nvGrpSpPr>
        <p:grpSpPr>
          <a:xfrm>
            <a:off x="-2913196" y="3381171"/>
            <a:ext cx="2036896" cy="1762329"/>
            <a:chOff x="-2913196" y="2844279"/>
            <a:chExt cx="2036896" cy="1762329"/>
          </a:xfrm>
        </p:grpSpPr>
        <p:pic>
          <p:nvPicPr>
            <p:cNvPr id="40" name="Image 3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13196" y="2844279"/>
              <a:ext cx="2036896" cy="1762329"/>
            </a:xfrm>
            <a:prstGeom prst="rect">
              <a:avLst/>
            </a:prstGeom>
            <a:effectLst>
              <a:outerShdw blurRad="50800" dist="38100" dir="2700000" algn="tl" rotWithShape="0">
                <a:prstClr val="black">
                  <a:alpha val="40000"/>
                </a:prstClr>
              </a:outerShdw>
            </a:effectLst>
          </p:spPr>
        </p:pic>
        <p:grpSp>
          <p:nvGrpSpPr>
            <p:cNvPr id="41" name="Groupe 40"/>
            <p:cNvGrpSpPr/>
            <p:nvPr userDrawn="1"/>
          </p:nvGrpSpPr>
          <p:grpSpPr>
            <a:xfrm>
              <a:off x="-2727050" y="3068330"/>
              <a:ext cx="1643246" cy="1217300"/>
              <a:chOff x="-2716790" y="3728883"/>
              <a:chExt cx="1643246" cy="1217300"/>
            </a:xfrm>
          </p:grpSpPr>
          <p:sp>
            <p:nvSpPr>
              <p:cNvPr id="42" name="Rectangle 41"/>
              <p:cNvSpPr/>
              <p:nvPr userDrawn="1"/>
            </p:nvSpPr>
            <p:spPr>
              <a:xfrm>
                <a:off x="-2716790" y="3728883"/>
                <a:ext cx="1117326" cy="17473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sp>
            <p:nvSpPr>
              <p:cNvPr id="43" name="Rectangle 42"/>
              <p:cNvSpPr/>
              <p:nvPr userDrawn="1"/>
            </p:nvSpPr>
            <p:spPr>
              <a:xfrm>
                <a:off x="-1420646" y="4733142"/>
                <a:ext cx="347102" cy="213041"/>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grpSp>
      </p:grpSp>
      <p:sp>
        <p:nvSpPr>
          <p:cNvPr id="29" name="Titre 1"/>
          <p:cNvSpPr>
            <a:spLocks noGrp="1"/>
          </p:cNvSpPr>
          <p:nvPr>
            <p:ph type="ctrTitle" hasCustomPrompt="1"/>
          </p:nvPr>
        </p:nvSpPr>
        <p:spPr>
          <a:xfrm>
            <a:off x="4527533" y="698963"/>
            <a:ext cx="3960000" cy="800315"/>
          </a:xfrm>
        </p:spPr>
        <p:txBody>
          <a:bodyPr/>
          <a:lstStyle>
            <a:lvl1pPr>
              <a:defRPr sz="2600" b="1" baseline="0">
                <a:solidFill>
                  <a:schemeClr val="bg1"/>
                </a:solidFill>
              </a:defRPr>
            </a:lvl1pPr>
          </a:lstStyle>
          <a:p>
            <a:r>
              <a:rPr lang="en-GB" noProof="0" dirty="0" err="1"/>
              <a:t>PrEsentation</a:t>
            </a:r>
            <a:r>
              <a:rPr lang="en-GB" noProof="0" dirty="0"/>
              <a:t> TITLE</a:t>
            </a:r>
            <a:br>
              <a:rPr lang="en-GB" noProof="0" dirty="0"/>
            </a:br>
            <a:r>
              <a:rPr lang="en-GB" noProof="0" dirty="0" err="1"/>
              <a:t>arial</a:t>
            </a:r>
            <a:r>
              <a:rPr lang="en-GB" noProof="0" dirty="0"/>
              <a:t> 26-POINT</a:t>
            </a:r>
          </a:p>
        </p:txBody>
      </p:sp>
      <p:pic>
        <p:nvPicPr>
          <p:cNvPr id="22" name="Image 21">
            <a:extLst>
              <a:ext uri="{FF2B5EF4-FFF2-40B4-BE49-F238E27FC236}">
                <a16:creationId xmlns:a16="http://schemas.microsoft.com/office/drawing/2014/main" id="{49BB52A2-F715-4390-8333-41F16746D8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63851" y="4125378"/>
            <a:ext cx="1377815" cy="1018120"/>
          </a:xfrm>
          <a:prstGeom prst="rect">
            <a:avLst/>
          </a:prstGeom>
        </p:spPr>
      </p:pic>
    </p:spTree>
    <p:extLst>
      <p:ext uri="{BB962C8B-B14F-4D97-AF65-F5344CB8AC3E}">
        <p14:creationId xmlns:p14="http://schemas.microsoft.com/office/powerpoint/2010/main" val="21797451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 agenda">
    <p:spTree>
      <p:nvGrpSpPr>
        <p:cNvPr id="1" name=""/>
        <p:cNvGrpSpPr/>
        <p:nvPr/>
      </p:nvGrpSpPr>
      <p:grpSpPr>
        <a:xfrm>
          <a:off x="0" y="0"/>
          <a:ext cx="0" cy="0"/>
          <a:chOff x="0" y="0"/>
          <a:chExt cx="0" cy="0"/>
        </a:xfrm>
      </p:grpSpPr>
      <p:sp>
        <p:nvSpPr>
          <p:cNvPr id="29" name="Forme libre 23">
            <a:extLst>
              <a:ext uri="{FF2B5EF4-FFF2-40B4-BE49-F238E27FC236}">
                <a16:creationId xmlns:a16="http://schemas.microsoft.com/office/drawing/2014/main" id="{EFBBBCAF-2BB7-4BDA-9C03-0079CC94844C}"/>
              </a:ext>
            </a:extLst>
          </p:cNvPr>
          <p:cNvSpPr/>
          <p:nvPr userDrawn="1"/>
        </p:nvSpPr>
        <p:spPr>
          <a:xfrm>
            <a:off x="0" y="2"/>
            <a:ext cx="9144000" cy="5140612"/>
          </a:xfrm>
          <a:custGeom>
            <a:avLst/>
            <a:gdLst>
              <a:gd name="connsiteX0" fmla="*/ 4584700 w 9144000"/>
              <a:gd name="connsiteY0" fmla="*/ 0 h 5162552"/>
              <a:gd name="connsiteX1" fmla="*/ 9144000 w 9144000"/>
              <a:gd name="connsiteY1" fmla="*/ 0 h 5162552"/>
              <a:gd name="connsiteX2" fmla="*/ 9144000 w 9144000"/>
              <a:gd name="connsiteY2" fmla="*/ 5162552 h 5162552"/>
              <a:gd name="connsiteX3" fmla="*/ 0 w 9144000"/>
              <a:gd name="connsiteY3" fmla="*/ 5162552 h 5162552"/>
              <a:gd name="connsiteX4" fmla="*/ 0 w 9144000"/>
              <a:gd name="connsiteY4" fmla="*/ 5082196 h 5162552"/>
              <a:gd name="connsiteX5" fmla="*/ 277858 w 9144000"/>
              <a:gd name="connsiteY5" fmla="*/ 5023991 h 5162552"/>
              <a:gd name="connsiteX6" fmla="*/ 4223843 w 9144000"/>
              <a:gd name="connsiteY6" fmla="*/ 4197390 h 5162552"/>
              <a:gd name="connsiteX7" fmla="*/ 4584700 w 9144000"/>
              <a:gd name="connsiteY7" fmla="*/ 3840922 h 5162552"/>
              <a:gd name="connsiteX8" fmla="*/ 4584700 w 9144000"/>
              <a:gd name="connsiteY8" fmla="*/ 3308661 h 5162552"/>
              <a:gd name="connsiteX9" fmla="*/ 4584700 w 9144000"/>
              <a:gd name="connsiteY9" fmla="*/ 329956 h 5162552"/>
              <a:gd name="connsiteX10" fmla="*/ 4584700 w 9144000"/>
              <a:gd name="connsiteY10" fmla="*/ 13774 h 5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5162552">
                <a:moveTo>
                  <a:pt x="4584700" y="0"/>
                </a:moveTo>
                <a:lnTo>
                  <a:pt x="9144000" y="0"/>
                </a:lnTo>
                <a:lnTo>
                  <a:pt x="9144000" y="5162552"/>
                </a:lnTo>
                <a:lnTo>
                  <a:pt x="0" y="5162552"/>
                </a:lnTo>
                <a:lnTo>
                  <a:pt x="0" y="5082196"/>
                </a:lnTo>
                <a:lnTo>
                  <a:pt x="277858" y="5023991"/>
                </a:lnTo>
                <a:cubicBezTo>
                  <a:pt x="4223843" y="4197390"/>
                  <a:pt x="4223843" y="4197390"/>
                  <a:pt x="4223843" y="4197390"/>
                </a:cubicBezTo>
                <a:cubicBezTo>
                  <a:pt x="4423777" y="4197390"/>
                  <a:pt x="4584700" y="4041130"/>
                  <a:pt x="4584700" y="3840922"/>
                </a:cubicBezTo>
                <a:cubicBezTo>
                  <a:pt x="4584700" y="3308661"/>
                  <a:pt x="4584700" y="3308661"/>
                  <a:pt x="4584700" y="3308661"/>
                </a:cubicBezTo>
                <a:cubicBezTo>
                  <a:pt x="4584700" y="329956"/>
                  <a:pt x="4584700" y="329956"/>
                  <a:pt x="4584700" y="329956"/>
                </a:cubicBezTo>
                <a:cubicBezTo>
                  <a:pt x="4584700" y="149281"/>
                  <a:pt x="4584700" y="58943"/>
                  <a:pt x="4584700" y="137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orme libre 23"/>
          <p:cNvSpPr/>
          <p:nvPr userDrawn="1"/>
        </p:nvSpPr>
        <p:spPr>
          <a:xfrm>
            <a:off x="0" y="2"/>
            <a:ext cx="9144000" cy="5143497"/>
          </a:xfrm>
          <a:custGeom>
            <a:avLst/>
            <a:gdLst>
              <a:gd name="connsiteX0" fmla="*/ 4584700 w 9144000"/>
              <a:gd name="connsiteY0" fmla="*/ 0 h 5162552"/>
              <a:gd name="connsiteX1" fmla="*/ 9144000 w 9144000"/>
              <a:gd name="connsiteY1" fmla="*/ 0 h 5162552"/>
              <a:gd name="connsiteX2" fmla="*/ 9144000 w 9144000"/>
              <a:gd name="connsiteY2" fmla="*/ 5162552 h 5162552"/>
              <a:gd name="connsiteX3" fmla="*/ 0 w 9144000"/>
              <a:gd name="connsiteY3" fmla="*/ 5162552 h 5162552"/>
              <a:gd name="connsiteX4" fmla="*/ 0 w 9144000"/>
              <a:gd name="connsiteY4" fmla="*/ 5082196 h 5162552"/>
              <a:gd name="connsiteX5" fmla="*/ 277858 w 9144000"/>
              <a:gd name="connsiteY5" fmla="*/ 5023991 h 5162552"/>
              <a:gd name="connsiteX6" fmla="*/ 4223843 w 9144000"/>
              <a:gd name="connsiteY6" fmla="*/ 4197390 h 5162552"/>
              <a:gd name="connsiteX7" fmla="*/ 4584700 w 9144000"/>
              <a:gd name="connsiteY7" fmla="*/ 3840922 h 5162552"/>
              <a:gd name="connsiteX8" fmla="*/ 4584700 w 9144000"/>
              <a:gd name="connsiteY8" fmla="*/ 3308661 h 5162552"/>
              <a:gd name="connsiteX9" fmla="*/ 4584700 w 9144000"/>
              <a:gd name="connsiteY9" fmla="*/ 329956 h 5162552"/>
              <a:gd name="connsiteX10" fmla="*/ 4584700 w 9144000"/>
              <a:gd name="connsiteY10" fmla="*/ 13774 h 5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5162552">
                <a:moveTo>
                  <a:pt x="4584700" y="0"/>
                </a:moveTo>
                <a:lnTo>
                  <a:pt x="9144000" y="0"/>
                </a:lnTo>
                <a:lnTo>
                  <a:pt x="9144000" y="5162552"/>
                </a:lnTo>
                <a:lnTo>
                  <a:pt x="0" y="5162552"/>
                </a:lnTo>
                <a:lnTo>
                  <a:pt x="0" y="5082196"/>
                </a:lnTo>
                <a:lnTo>
                  <a:pt x="277858" y="5023991"/>
                </a:lnTo>
                <a:cubicBezTo>
                  <a:pt x="4223843" y="4197390"/>
                  <a:pt x="4223843" y="4197390"/>
                  <a:pt x="4223843" y="4197390"/>
                </a:cubicBezTo>
                <a:cubicBezTo>
                  <a:pt x="4423777" y="4197390"/>
                  <a:pt x="4584700" y="4041130"/>
                  <a:pt x="4584700" y="3840922"/>
                </a:cubicBezTo>
                <a:cubicBezTo>
                  <a:pt x="4584700" y="3308661"/>
                  <a:pt x="4584700" y="3308661"/>
                  <a:pt x="4584700" y="3308661"/>
                </a:cubicBezTo>
                <a:cubicBezTo>
                  <a:pt x="4584700" y="329956"/>
                  <a:pt x="4584700" y="329956"/>
                  <a:pt x="4584700" y="329956"/>
                </a:cubicBezTo>
                <a:cubicBezTo>
                  <a:pt x="4584700" y="149281"/>
                  <a:pt x="4584700" y="58943"/>
                  <a:pt x="4584700" y="137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p:cNvSpPr txBox="1"/>
          <p:nvPr userDrawn="1"/>
        </p:nvSpPr>
        <p:spPr>
          <a:xfrm>
            <a:off x="-2913196" y="1031277"/>
            <a:ext cx="2730577" cy="913070"/>
          </a:xfrm>
          <a:prstGeom prst="rect">
            <a:avLst/>
          </a:prstGeom>
          <a:noFill/>
        </p:spPr>
        <p:txBody>
          <a:bodyPr wrap="square" rtlCol="0">
            <a:spAutoFit/>
          </a:bodyPr>
          <a:lstStyle/>
          <a:p>
            <a:pPr>
              <a:spcAft>
                <a:spcPts val="600"/>
              </a:spcAft>
            </a:pPr>
            <a:r>
              <a:rPr lang="en-GB" sz="900" noProof="0" dirty="0">
                <a:solidFill>
                  <a:srgbClr val="000000"/>
                </a:solidFill>
                <a:latin typeface="Arial" panose="020B0604020202020204" pitchFamily="34" charset="0"/>
                <a:cs typeface="Arial" panose="020B0604020202020204" pitchFamily="34" charset="0"/>
              </a:rPr>
              <a:t>To change the </a:t>
            </a:r>
            <a:r>
              <a:rPr lang="en-GB" sz="900" b="1" noProof="0" dirty="0">
                <a:solidFill>
                  <a:srgbClr val="000000"/>
                </a:solidFill>
                <a:latin typeface="Arial" panose="020B0604020202020204" pitchFamily="34" charset="0"/>
                <a:cs typeface="Arial" panose="020B0604020202020204" pitchFamily="34" charset="0"/>
              </a:rPr>
              <a:t>background</a:t>
            </a:r>
            <a:r>
              <a:rPr lang="en-GB" sz="900" b="1" baseline="0" noProof="0" dirty="0">
                <a:solidFill>
                  <a:srgbClr val="000000"/>
                </a:solidFill>
                <a:latin typeface="Arial" panose="020B0604020202020204" pitchFamily="34" charset="0"/>
                <a:cs typeface="Arial" panose="020B0604020202020204" pitchFamily="34" charset="0"/>
              </a:rPr>
              <a:t> i</a:t>
            </a:r>
            <a:r>
              <a:rPr lang="en-GB" sz="900" b="1" noProof="0" dirty="0">
                <a:solidFill>
                  <a:srgbClr val="000000"/>
                </a:solidFill>
                <a:latin typeface="Arial" panose="020B0604020202020204" pitchFamily="34" charset="0"/>
                <a:cs typeface="Arial" panose="020B0604020202020204" pitchFamily="34" charset="0"/>
              </a:rPr>
              <a:t>mage</a:t>
            </a:r>
            <a:r>
              <a:rPr lang="en-GB" sz="900" baseline="0" noProof="0" dirty="0">
                <a:solidFill>
                  <a:srgbClr val="000000"/>
                </a:solidFill>
                <a:latin typeface="Arial" panose="020B0604020202020204" pitchFamily="34" charset="0"/>
                <a:cs typeface="Arial" panose="020B0604020202020204" pitchFamily="34" charset="0"/>
              </a:rPr>
              <a:t>:</a:t>
            </a:r>
          </a:p>
          <a:p>
            <a:pPr marL="1343025" indent="-1762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Right click</a:t>
            </a:r>
            <a:r>
              <a:rPr lang="en-GB" sz="900" baseline="0" noProof="0" dirty="0">
                <a:solidFill>
                  <a:srgbClr val="000000"/>
                </a:solidFill>
                <a:latin typeface="Arial" panose="020B0604020202020204" pitchFamily="34" charset="0"/>
                <a:cs typeface="Arial" panose="020B0604020202020204" pitchFamily="34" charset="0"/>
              </a:rPr>
              <a:t> </a:t>
            </a:r>
            <a:br>
              <a:rPr lang="en-GB" sz="900" baseline="0" noProof="0" dirty="0">
                <a:solidFill>
                  <a:srgbClr val="000000"/>
                </a:solidFill>
                <a:latin typeface="Arial" panose="020B0604020202020204" pitchFamily="34" charset="0"/>
                <a:cs typeface="Arial" panose="020B0604020202020204" pitchFamily="34" charset="0"/>
              </a:rPr>
            </a:br>
            <a:r>
              <a:rPr lang="en-GB" sz="900" baseline="0" noProof="0" dirty="0">
                <a:solidFill>
                  <a:srgbClr val="000000"/>
                </a:solidFill>
                <a:latin typeface="Arial" panose="020B0604020202020204" pitchFamily="34" charset="0"/>
                <a:cs typeface="Arial" panose="020B0604020202020204" pitchFamily="34" charset="0"/>
              </a:rPr>
              <a:t>on the</a:t>
            </a:r>
            <a:r>
              <a:rPr lang="en-GB" sz="900" noProof="0" dirty="0">
                <a:solidFill>
                  <a:srgbClr val="000000"/>
                </a:solidFill>
                <a:latin typeface="Arial" panose="020B0604020202020204" pitchFamily="34" charset="0"/>
                <a:cs typeface="Arial" panose="020B0604020202020204" pitchFamily="34" charset="0"/>
              </a:rPr>
              <a:t> slide</a:t>
            </a:r>
            <a:endParaRPr lang="en-GB" sz="900" baseline="0" noProof="0" dirty="0">
              <a:solidFill>
                <a:srgbClr val="000000"/>
              </a:solidFill>
              <a:latin typeface="Arial" panose="020B0604020202020204" pitchFamily="34" charset="0"/>
              <a:cs typeface="Arial" panose="020B0604020202020204" pitchFamily="34" charset="0"/>
            </a:endParaRPr>
          </a:p>
          <a:p>
            <a:pPr marL="1343025" indent="-1762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Select </a:t>
            </a:r>
            <a:r>
              <a:rPr lang="en-GB" sz="900" b="1" noProof="0" dirty="0">
                <a:solidFill>
                  <a:srgbClr val="000000"/>
                </a:solidFill>
                <a:latin typeface="Arial" panose="020B0604020202020204" pitchFamily="34" charset="0"/>
                <a:cs typeface="Arial" panose="020B0604020202020204" pitchFamily="34" charset="0"/>
              </a:rPr>
              <a:t>Format Background…</a:t>
            </a:r>
          </a:p>
        </p:txBody>
      </p:sp>
      <p:grpSp>
        <p:nvGrpSpPr>
          <p:cNvPr id="31" name="Groupe 30"/>
          <p:cNvGrpSpPr/>
          <p:nvPr userDrawn="1"/>
        </p:nvGrpSpPr>
        <p:grpSpPr>
          <a:xfrm>
            <a:off x="-252536" y="1125537"/>
            <a:ext cx="144016" cy="4025583"/>
            <a:chOff x="-252536" y="-190332"/>
            <a:chExt cx="144016" cy="4025583"/>
          </a:xfrm>
        </p:grpSpPr>
        <p:cxnSp>
          <p:nvCxnSpPr>
            <p:cNvPr id="33" name="Connecteur droit 32"/>
            <p:cNvCxnSpPr/>
            <p:nvPr userDrawn="1"/>
          </p:nvCxnSpPr>
          <p:spPr>
            <a:xfrm>
              <a:off x="-252536" y="-190332"/>
              <a:ext cx="0" cy="402558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userDrawn="1"/>
          </p:nvCxnSpPr>
          <p:spPr>
            <a:xfrm flipH="1">
              <a:off x="-252536" y="260648"/>
              <a:ext cx="1440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35" name="ZoneTexte 34"/>
          <p:cNvSpPr txBox="1"/>
          <p:nvPr userDrawn="1"/>
        </p:nvSpPr>
        <p:spPr>
          <a:xfrm>
            <a:off x="-2983114" y="2777951"/>
            <a:ext cx="2608963" cy="559127"/>
          </a:xfrm>
          <a:prstGeom prst="rect">
            <a:avLst/>
          </a:prstGeom>
          <a:noFill/>
        </p:spPr>
        <p:txBody>
          <a:bodyPr wrap="square" rtlCol="0">
            <a:spAutoFit/>
          </a:bodyPr>
          <a:lstStyle/>
          <a:p>
            <a:r>
              <a:rPr lang="en-GB" sz="900" noProof="0" dirty="0">
                <a:solidFill>
                  <a:srgbClr val="000000"/>
                </a:solidFill>
                <a:latin typeface="Arial" panose="020B0604020202020204" pitchFamily="34" charset="0"/>
                <a:cs typeface="Arial" panose="020B0604020202020204" pitchFamily="34" charset="0"/>
              </a:rPr>
              <a:t>… then in the new window</a:t>
            </a:r>
            <a:r>
              <a:rPr lang="en-GB" sz="900" baseline="0" noProof="0" dirty="0">
                <a:solidFill>
                  <a:srgbClr val="000000"/>
                </a:solidFill>
                <a:latin typeface="Arial" panose="020B0604020202020204" pitchFamily="34" charset="0"/>
                <a:cs typeface="Arial" panose="020B0604020202020204" pitchFamily="34" charset="0"/>
              </a:rPr>
              <a:t>:</a:t>
            </a:r>
          </a:p>
          <a:p>
            <a:pPr marL="133350" indent="-133350">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Select </a:t>
            </a:r>
            <a:r>
              <a:rPr lang="en-GB" sz="900" b="1" noProof="0" dirty="0">
                <a:solidFill>
                  <a:srgbClr val="000000"/>
                </a:solidFill>
                <a:latin typeface="Arial" panose="020B0604020202020204" pitchFamily="34" charset="0"/>
                <a:cs typeface="Arial" panose="020B0604020202020204" pitchFamily="34" charset="0"/>
              </a:rPr>
              <a:t>Solid fill</a:t>
            </a:r>
            <a:endParaRPr lang="en-GB" sz="900" b="1" baseline="0" noProof="0" dirty="0">
              <a:solidFill>
                <a:srgbClr val="000000"/>
              </a:solidFill>
              <a:latin typeface="Arial" panose="020B0604020202020204" pitchFamily="34" charset="0"/>
              <a:cs typeface="Arial" panose="020B0604020202020204" pitchFamily="34" charset="0"/>
            </a:endParaRPr>
          </a:p>
          <a:p>
            <a:pPr marL="138113" indent="-1381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Change the </a:t>
            </a:r>
            <a:r>
              <a:rPr lang="en-GB" sz="900" b="1" noProof="0" dirty="0">
                <a:solidFill>
                  <a:srgbClr val="000000"/>
                </a:solidFill>
                <a:latin typeface="Arial" panose="020B0604020202020204" pitchFamily="34" charset="0"/>
                <a:cs typeface="Arial" panose="020B0604020202020204" pitchFamily="34" charset="0"/>
              </a:rPr>
              <a:t>colour</a:t>
            </a:r>
            <a:r>
              <a:rPr lang="en-GB" sz="900" noProof="0" dirty="0">
                <a:solidFill>
                  <a:srgbClr val="000000"/>
                </a:solidFill>
                <a:latin typeface="Arial" panose="020B0604020202020204" pitchFamily="34" charset="0"/>
                <a:cs typeface="Arial" panose="020B0604020202020204" pitchFamily="34" charset="0"/>
              </a:rPr>
              <a:t> using</a:t>
            </a:r>
            <a:r>
              <a:rPr lang="en-GB" sz="900" baseline="0" noProof="0" dirty="0">
                <a:solidFill>
                  <a:srgbClr val="000000"/>
                </a:solidFill>
                <a:latin typeface="Arial" panose="020B0604020202020204" pitchFamily="34" charset="0"/>
                <a:cs typeface="Arial" panose="020B0604020202020204" pitchFamily="34" charset="0"/>
              </a:rPr>
              <a:t> the colour palette</a:t>
            </a:r>
            <a:endParaRPr lang="en-GB" sz="900" b="1" baseline="30000" noProof="0" dirty="0">
              <a:solidFill>
                <a:srgbClr val="000000"/>
              </a:solidFill>
              <a:latin typeface="Arial" panose="020B0604020202020204" pitchFamily="34" charset="0"/>
              <a:cs typeface="Arial" panose="020B0604020202020204" pitchFamily="34" charset="0"/>
            </a:endParaRPr>
          </a:p>
        </p:txBody>
      </p:sp>
      <p:grpSp>
        <p:nvGrpSpPr>
          <p:cNvPr id="36" name="Groupe 35"/>
          <p:cNvGrpSpPr/>
          <p:nvPr userDrawn="1"/>
        </p:nvGrpSpPr>
        <p:grpSpPr>
          <a:xfrm>
            <a:off x="-2826511" y="1338012"/>
            <a:ext cx="1036578" cy="1284997"/>
            <a:chOff x="-2826511" y="445389"/>
            <a:chExt cx="1036578" cy="1284997"/>
          </a:xfrm>
        </p:grpSpPr>
        <p:pic>
          <p:nvPicPr>
            <p:cNvPr id="37" name="Image 3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96617" y="445389"/>
              <a:ext cx="1006684" cy="1262111"/>
            </a:xfrm>
            <a:prstGeom prst="rect">
              <a:avLst/>
            </a:prstGeom>
          </p:spPr>
        </p:pic>
        <p:sp>
          <p:nvSpPr>
            <p:cNvPr id="38" name="Rectangle 37"/>
            <p:cNvSpPr/>
            <p:nvPr userDrawn="1"/>
          </p:nvSpPr>
          <p:spPr>
            <a:xfrm>
              <a:off x="-2826511" y="1530361"/>
              <a:ext cx="198905" cy="20002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grpSp>
      <p:grpSp>
        <p:nvGrpSpPr>
          <p:cNvPr id="39" name="Groupe 38"/>
          <p:cNvGrpSpPr/>
          <p:nvPr userDrawn="1"/>
        </p:nvGrpSpPr>
        <p:grpSpPr>
          <a:xfrm>
            <a:off x="-2913196" y="3381171"/>
            <a:ext cx="2036896" cy="1762329"/>
            <a:chOff x="-2913196" y="2844279"/>
            <a:chExt cx="2036896" cy="1762329"/>
          </a:xfrm>
        </p:grpSpPr>
        <p:pic>
          <p:nvPicPr>
            <p:cNvPr id="40" name="Image 3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13196" y="2844279"/>
              <a:ext cx="2036896" cy="1762329"/>
            </a:xfrm>
            <a:prstGeom prst="rect">
              <a:avLst/>
            </a:prstGeom>
            <a:effectLst>
              <a:outerShdw blurRad="50800" dist="38100" dir="2700000" algn="tl" rotWithShape="0">
                <a:prstClr val="black">
                  <a:alpha val="40000"/>
                </a:prstClr>
              </a:outerShdw>
            </a:effectLst>
          </p:spPr>
        </p:pic>
        <p:grpSp>
          <p:nvGrpSpPr>
            <p:cNvPr id="41" name="Groupe 40"/>
            <p:cNvGrpSpPr/>
            <p:nvPr userDrawn="1"/>
          </p:nvGrpSpPr>
          <p:grpSpPr>
            <a:xfrm>
              <a:off x="-2727050" y="3068330"/>
              <a:ext cx="1643246" cy="1217300"/>
              <a:chOff x="-2716790" y="3728883"/>
              <a:chExt cx="1643246" cy="1217300"/>
            </a:xfrm>
          </p:grpSpPr>
          <p:sp>
            <p:nvSpPr>
              <p:cNvPr id="42" name="Rectangle 41"/>
              <p:cNvSpPr/>
              <p:nvPr userDrawn="1"/>
            </p:nvSpPr>
            <p:spPr>
              <a:xfrm>
                <a:off x="-2716790" y="3728883"/>
                <a:ext cx="1117326" cy="17473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sp>
            <p:nvSpPr>
              <p:cNvPr id="43" name="Rectangle 42"/>
              <p:cNvSpPr/>
              <p:nvPr userDrawn="1"/>
            </p:nvSpPr>
            <p:spPr>
              <a:xfrm>
                <a:off x="-1420646" y="4733142"/>
                <a:ext cx="347102" cy="213041"/>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grpSp>
      </p:grpSp>
      <p:sp>
        <p:nvSpPr>
          <p:cNvPr id="22" name="Espace réservé du texte 2"/>
          <p:cNvSpPr>
            <a:spLocks noGrp="1"/>
          </p:cNvSpPr>
          <p:nvPr>
            <p:ph type="body" idx="1" hasCustomPrompt="1"/>
          </p:nvPr>
        </p:nvSpPr>
        <p:spPr>
          <a:xfrm>
            <a:off x="4571999" y="2152602"/>
            <a:ext cx="3441701" cy="2076497"/>
          </a:xfrm>
          <a:prstGeom prst="rect">
            <a:avLst/>
          </a:prstGeom>
        </p:spPr>
        <p:txBody>
          <a:bodyPr anchor="t" anchorCtr="0">
            <a:noAutofit/>
          </a:bodyPr>
          <a:lstStyle>
            <a:lvl1pPr marL="228594" marR="0" indent="-228594" algn="l" defTabSz="914378" rtl="0" eaLnBrk="1" fontAlgn="auto" latinLnBrk="0" hangingPunct="1">
              <a:lnSpc>
                <a:spcPct val="90000"/>
              </a:lnSpc>
              <a:spcBef>
                <a:spcPts val="600"/>
              </a:spcBef>
              <a:spcAft>
                <a:spcPts val="0"/>
              </a:spcAft>
              <a:buClrTx/>
              <a:buSzTx/>
              <a:buFont typeface="+mj-lt"/>
              <a:buAutoNum type="arabicPeriod"/>
              <a:tabLst/>
              <a:defRPr sz="2000" b="1" i="0" cap="none" baseline="0">
                <a:ln>
                  <a:noFill/>
                </a:ln>
                <a:solidFill>
                  <a:schemeClr val="tx2"/>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r>
              <a:rPr lang="en-GB" noProof="0" dirty="0"/>
              <a:t>Title 2 Arial corps 12</a:t>
            </a:r>
          </a:p>
          <a:p>
            <a:r>
              <a:rPr lang="en-GB" noProof="0" dirty="0"/>
              <a:t>Title 2 Arial corps 12</a:t>
            </a:r>
          </a:p>
          <a:p>
            <a:r>
              <a:rPr lang="en-GB" noProof="0" dirty="0"/>
              <a:t>Title 2 Arial corps 12</a:t>
            </a:r>
          </a:p>
          <a:p>
            <a:r>
              <a:rPr lang="en-GB" noProof="0" dirty="0"/>
              <a:t>Title 2 Arial corps 12</a:t>
            </a:r>
          </a:p>
        </p:txBody>
      </p:sp>
      <p:sp>
        <p:nvSpPr>
          <p:cNvPr id="23" name="Titre 1"/>
          <p:cNvSpPr>
            <a:spLocks noGrp="1"/>
          </p:cNvSpPr>
          <p:nvPr>
            <p:ph type="title" hasCustomPrompt="1"/>
          </p:nvPr>
        </p:nvSpPr>
        <p:spPr>
          <a:xfrm>
            <a:off x="4572000" y="305745"/>
            <a:ext cx="3192729" cy="553998"/>
          </a:xfrm>
        </p:spPr>
        <p:txBody>
          <a:bodyPr anchor="b" anchorCtr="0"/>
          <a:lstStyle>
            <a:lvl1pPr algn="l">
              <a:defRPr sz="1800" b="1" cap="all">
                <a:solidFill>
                  <a:schemeClr val="bg1"/>
                </a:solidFill>
              </a:defRPr>
            </a:lvl1pPr>
          </a:lstStyle>
          <a:p>
            <a:r>
              <a:rPr lang="en-GB" noProof="0" dirty="0"/>
              <a:t>Title LEVEL 1 </a:t>
            </a:r>
            <a:br>
              <a:rPr lang="en-GB" noProof="0" dirty="0"/>
            </a:br>
            <a:r>
              <a:rPr lang="en-GB" noProof="0" dirty="0" err="1"/>
              <a:t>arial</a:t>
            </a:r>
            <a:r>
              <a:rPr lang="en-GB" noProof="0" dirty="0"/>
              <a:t> bold corps 18</a:t>
            </a:r>
          </a:p>
        </p:txBody>
      </p:sp>
      <p:sp>
        <p:nvSpPr>
          <p:cNvPr id="26" name="Forme libre 25"/>
          <p:cNvSpPr>
            <a:spLocks/>
          </p:cNvSpPr>
          <p:nvPr userDrawn="1"/>
        </p:nvSpPr>
        <p:spPr bwMode="auto">
          <a:xfrm>
            <a:off x="4164013" y="0"/>
            <a:ext cx="4979987" cy="1651000"/>
          </a:xfrm>
          <a:custGeom>
            <a:avLst/>
            <a:gdLst>
              <a:gd name="connsiteX0" fmla="*/ 0 w 4979987"/>
              <a:gd name="connsiteY0" fmla="*/ 0 h 1651000"/>
              <a:gd name="connsiteX1" fmla="*/ 4979987 w 4979987"/>
              <a:gd name="connsiteY1" fmla="*/ 0 h 1651000"/>
              <a:gd name="connsiteX2" fmla="*/ 4979987 w 4979987"/>
              <a:gd name="connsiteY2" fmla="*/ 48897 h 1651000"/>
              <a:gd name="connsiteX3" fmla="*/ 4979987 w 4979987"/>
              <a:gd name="connsiteY3" fmla="*/ 198769 h 1651000"/>
              <a:gd name="connsiteX4" fmla="*/ 4979987 w 4979987"/>
              <a:gd name="connsiteY4" fmla="*/ 493542 h 1651000"/>
              <a:gd name="connsiteX5" fmla="*/ 4780139 w 4979987"/>
              <a:gd name="connsiteY5" fmla="*/ 690959 h 1651000"/>
              <a:gd name="connsiteX6" fmla="*/ 197147 w 4979987"/>
              <a:gd name="connsiteY6" fmla="*/ 1651000 h 1651000"/>
              <a:gd name="connsiteX7" fmla="*/ 0 w 4979987"/>
              <a:gd name="connsiteY7" fmla="*/ 1450879 h 1651000"/>
              <a:gd name="connsiteX8" fmla="*/ 0 w 4979987"/>
              <a:gd name="connsiteY8" fmla="*/ 198769 h 1651000"/>
              <a:gd name="connsiteX9" fmla="*/ 0 w 4979987"/>
              <a:gd name="connsiteY9" fmla="*/ 60627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79987" h="1651000">
                <a:moveTo>
                  <a:pt x="0" y="0"/>
                </a:moveTo>
                <a:lnTo>
                  <a:pt x="4979987" y="0"/>
                </a:lnTo>
                <a:lnTo>
                  <a:pt x="4979987" y="48897"/>
                </a:lnTo>
                <a:cubicBezTo>
                  <a:pt x="4979987" y="97277"/>
                  <a:pt x="4979987" y="147218"/>
                  <a:pt x="4979987" y="198769"/>
                </a:cubicBezTo>
                <a:cubicBezTo>
                  <a:pt x="4979987" y="198769"/>
                  <a:pt x="4979987" y="198769"/>
                  <a:pt x="4979987" y="493542"/>
                </a:cubicBezTo>
                <a:cubicBezTo>
                  <a:pt x="4979987" y="604420"/>
                  <a:pt x="4890866" y="690959"/>
                  <a:pt x="4780139" y="690959"/>
                </a:cubicBezTo>
                <a:cubicBezTo>
                  <a:pt x="4780139" y="690959"/>
                  <a:pt x="4780139" y="690959"/>
                  <a:pt x="197147" y="1651000"/>
                </a:cubicBezTo>
                <a:cubicBezTo>
                  <a:pt x="89121" y="1651000"/>
                  <a:pt x="0" y="1561757"/>
                  <a:pt x="0" y="1450879"/>
                </a:cubicBezTo>
                <a:cubicBezTo>
                  <a:pt x="0" y="1450879"/>
                  <a:pt x="0" y="1450879"/>
                  <a:pt x="0" y="198769"/>
                </a:cubicBezTo>
                <a:cubicBezTo>
                  <a:pt x="0" y="198769"/>
                  <a:pt x="0" y="198769"/>
                  <a:pt x="0" y="60627"/>
                </a:cubicBez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fr-FR"/>
          </a:p>
        </p:txBody>
      </p:sp>
      <p:pic>
        <p:nvPicPr>
          <p:cNvPr id="28" name="Image 27">
            <a:extLst>
              <a:ext uri="{FF2B5EF4-FFF2-40B4-BE49-F238E27FC236}">
                <a16:creationId xmlns:a16="http://schemas.microsoft.com/office/drawing/2014/main" id="{1932C0E0-B727-49D4-8ED4-F6DB6A71EE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74345" y="4366359"/>
            <a:ext cx="1048603" cy="777141"/>
          </a:xfrm>
          <a:prstGeom prst="rect">
            <a:avLst/>
          </a:prstGeom>
        </p:spPr>
      </p:pic>
    </p:spTree>
    <p:extLst>
      <p:ext uri="{BB962C8B-B14F-4D97-AF65-F5344CB8AC3E}">
        <p14:creationId xmlns:p14="http://schemas.microsoft.com/office/powerpoint/2010/main" val="26362188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Content">
    <p:bg>
      <p:bgPr>
        <a:solidFill>
          <a:schemeClr val="bg1"/>
        </a:solidFill>
        <a:effectLst/>
      </p:bgPr>
    </p:bg>
    <p:spTree>
      <p:nvGrpSpPr>
        <p:cNvPr id="1" name=""/>
        <p:cNvGrpSpPr/>
        <p:nvPr/>
      </p:nvGrpSpPr>
      <p:grpSpPr>
        <a:xfrm>
          <a:off x="0" y="0"/>
          <a:ext cx="0" cy="0"/>
          <a:chOff x="0" y="0"/>
          <a:chExt cx="0" cy="0"/>
        </a:xfrm>
      </p:grpSpPr>
      <p:sp>
        <p:nvSpPr>
          <p:cNvPr id="9" name="Espace réservé du numéro de diapositive 8"/>
          <p:cNvSpPr>
            <a:spLocks noGrp="1"/>
          </p:cNvSpPr>
          <p:nvPr>
            <p:ph type="sldNum" sz="quarter" idx="14"/>
          </p:nvPr>
        </p:nvSpPr>
        <p:spPr/>
        <p:txBody>
          <a:bodyPr/>
          <a:lstStyle/>
          <a:p>
            <a:fld id="{DD52E7CA-940C-4B6E-9E73-0245BA95FC91}" type="slidenum">
              <a:rPr lang="en-GB" noProof="0" smtClean="0">
                <a:solidFill>
                  <a:srgbClr val="575756"/>
                </a:solidFill>
              </a:rPr>
              <a:pPr/>
              <a:t>‹N°›</a:t>
            </a:fld>
            <a:r>
              <a:rPr lang="en-GB" noProof="0" dirty="0">
                <a:solidFill>
                  <a:srgbClr val="575756"/>
                </a:solidFill>
              </a:rPr>
              <a:t> /</a:t>
            </a:r>
          </a:p>
        </p:txBody>
      </p:sp>
      <p:sp>
        <p:nvSpPr>
          <p:cNvPr id="10" name="Espace réservé du pied de page 9"/>
          <p:cNvSpPr>
            <a:spLocks noGrp="1"/>
          </p:cNvSpPr>
          <p:nvPr>
            <p:ph type="ftr" sz="quarter" idx="15"/>
          </p:nvPr>
        </p:nvSpPr>
        <p:spPr/>
        <p:txBody>
          <a:bodyPr/>
          <a:lstStyle>
            <a:lvl1pPr>
              <a:defRPr>
                <a:solidFill>
                  <a:schemeClr val="bg2">
                    <a:lumMod val="50000"/>
                    <a:lumOff val="50000"/>
                  </a:schemeClr>
                </a:solidFill>
              </a:defRPr>
            </a:lvl1pPr>
          </a:lstStyle>
          <a:p>
            <a:r>
              <a:rPr lang="en-GB" noProof="0" dirty="0"/>
              <a:t>Presentation title</a:t>
            </a:r>
          </a:p>
        </p:txBody>
      </p:sp>
      <p:sp>
        <p:nvSpPr>
          <p:cNvPr id="12" name="Espace réservé du texte 7"/>
          <p:cNvSpPr>
            <a:spLocks noGrp="1"/>
          </p:cNvSpPr>
          <p:nvPr>
            <p:ph type="body" sz="quarter" idx="13" hasCustomPrompt="1"/>
          </p:nvPr>
        </p:nvSpPr>
        <p:spPr>
          <a:xfrm>
            <a:off x="802800" y="399010"/>
            <a:ext cx="8074190" cy="288000"/>
          </a:xfrm>
          <a:prstGeom prst="rect">
            <a:avLst/>
          </a:prstGeom>
        </p:spPr>
        <p:txBody>
          <a:bodyPr tIns="0">
            <a:noAutofit/>
          </a:bodyPr>
          <a:lstStyle>
            <a:lvl1pPr marL="0" marR="0" indent="0" algn="l" defTabSz="914378" rtl="0" eaLnBrk="1" fontAlgn="auto" latinLnBrk="0" hangingPunct="1">
              <a:lnSpc>
                <a:spcPct val="90000"/>
              </a:lnSpc>
              <a:spcBef>
                <a:spcPts val="0"/>
              </a:spcBef>
              <a:spcAft>
                <a:spcPts val="0"/>
              </a:spcAft>
              <a:buClrTx/>
              <a:buSzTx/>
              <a:buFont typeface="Arial" panose="020B0604020202020204" pitchFamily="34" charset="0"/>
              <a:buNone/>
              <a:tabLst/>
              <a:defRPr sz="1400" b="0" cap="none" baseline="0">
                <a:solidFill>
                  <a:schemeClr val="tx2"/>
                </a:solidFill>
              </a:defRPr>
            </a:lvl1pPr>
            <a:lvl2pPr marL="359991" marR="0" indent="-359991" algn="l" defTabSz="914378" rtl="0" eaLnBrk="1" fontAlgn="auto" latinLnBrk="0" hangingPunct="1">
              <a:lnSpc>
                <a:spcPct val="90000"/>
              </a:lnSpc>
              <a:spcBef>
                <a:spcPts val="0"/>
              </a:spcBef>
              <a:spcAft>
                <a:spcPts val="0"/>
              </a:spcAft>
              <a:buClrTx/>
              <a:buSzPct val="100000"/>
              <a:tabLst/>
              <a:defRPr/>
            </a:lvl2pPr>
            <a:lvl3pPr marL="503987" marR="0" indent="-143996" algn="l" defTabSz="914378" rtl="0" eaLnBrk="1" fontAlgn="auto" latinLnBrk="0" hangingPunct="1">
              <a:lnSpc>
                <a:spcPct val="90000"/>
              </a:lnSpc>
              <a:spcBef>
                <a:spcPts val="0"/>
              </a:spcBef>
              <a:spcAft>
                <a:spcPts val="0"/>
              </a:spcAft>
              <a:buClrTx/>
              <a:buSzPct val="100000"/>
              <a:buFont typeface="Arial" panose="020B0604020202020204" pitchFamily="34" charset="0"/>
              <a:buChar char="◦"/>
              <a:tabLst/>
              <a:defRPr/>
            </a:lvl3pPr>
            <a:lvl4pPr marL="791981" marR="0" indent="-143996" algn="l" defTabSz="914378" rtl="0" eaLnBrk="1" fontAlgn="auto" latinLnBrk="0" hangingPunct="1">
              <a:lnSpc>
                <a:spcPct val="90000"/>
              </a:lnSpc>
              <a:spcBef>
                <a:spcPts val="0"/>
              </a:spcBef>
              <a:spcAft>
                <a:spcPts val="0"/>
              </a:spcAft>
              <a:buClrTx/>
              <a:buSzTx/>
              <a:buFont typeface="Arial" panose="020B0604020202020204" pitchFamily="34" charset="0"/>
              <a:buChar char="▪"/>
              <a:tabLst/>
              <a:defRPr/>
            </a:lvl4pPr>
          </a:lstStyle>
          <a:p>
            <a:pPr lvl="0"/>
            <a:r>
              <a:rPr lang="en-GB" noProof="0" dirty="0"/>
              <a:t>Text level 1 Arial 14-point</a:t>
            </a:r>
          </a:p>
        </p:txBody>
      </p:sp>
      <p:grpSp>
        <p:nvGrpSpPr>
          <p:cNvPr id="22" name="Groupe 21"/>
          <p:cNvGrpSpPr/>
          <p:nvPr userDrawn="1"/>
        </p:nvGrpSpPr>
        <p:grpSpPr>
          <a:xfrm>
            <a:off x="-3357114" y="1134349"/>
            <a:ext cx="3204941" cy="1744067"/>
            <a:chOff x="-3348880" y="587521"/>
            <a:chExt cx="3204941" cy="1744067"/>
          </a:xfrm>
        </p:grpSpPr>
        <p:sp>
          <p:nvSpPr>
            <p:cNvPr id="23" name="ZoneTexte 22"/>
            <p:cNvSpPr txBox="1"/>
            <p:nvPr userDrawn="1"/>
          </p:nvSpPr>
          <p:spPr>
            <a:xfrm>
              <a:off x="-3348880" y="587521"/>
              <a:ext cx="3059374" cy="1744067"/>
            </a:xfrm>
            <a:prstGeom prst="rect">
              <a:avLst/>
            </a:prstGeom>
            <a:noFill/>
          </p:spPr>
          <p:txBody>
            <a:bodyPr wrap="square" rtlCol="0">
              <a:spAutoFit/>
            </a:bodyPr>
            <a:lstStyle/>
            <a:p>
              <a:r>
                <a:rPr lang="en-GB" sz="900" noProof="0" dirty="0">
                  <a:solidFill>
                    <a:srgbClr val="000000"/>
                  </a:solidFill>
                  <a:latin typeface="Arial" panose="020B0604020202020204" pitchFamily="34" charset="0"/>
                  <a:cs typeface="Arial" panose="020B0604020202020204" pitchFamily="34" charset="0"/>
                </a:rPr>
                <a:t>To change the style of your </a:t>
              </a:r>
              <a:r>
                <a:rPr lang="en-GB" sz="900" b="1" baseline="0" noProof="0" dirty="0">
                  <a:solidFill>
                    <a:srgbClr val="000000"/>
                  </a:solidFill>
                  <a:latin typeface="Arial" panose="020B0604020202020204" pitchFamily="34" charset="0"/>
                  <a:cs typeface="Arial" panose="020B0604020202020204" pitchFamily="34" charset="0"/>
                </a:rPr>
                <a:t>titles </a:t>
              </a:r>
              <a:r>
                <a:rPr lang="en-GB" sz="900" b="0" baseline="0" noProof="0" dirty="0">
                  <a:solidFill>
                    <a:srgbClr val="000000"/>
                  </a:solidFill>
                  <a:latin typeface="Arial" panose="020B0604020202020204" pitchFamily="34" charset="0"/>
                  <a:cs typeface="Arial" panose="020B0604020202020204" pitchFamily="34" charset="0"/>
                </a:rPr>
                <a:t>and </a:t>
              </a:r>
              <a:r>
                <a:rPr lang="en-GB" sz="900" b="1" baseline="0" noProof="0" dirty="0">
                  <a:solidFill>
                    <a:srgbClr val="000000"/>
                  </a:solidFill>
                  <a:latin typeface="Arial" panose="020B0604020202020204" pitchFamily="34" charset="0"/>
                  <a:cs typeface="Arial" panose="020B0604020202020204" pitchFamily="34" charset="0"/>
                </a:rPr>
                <a:t>text levels:</a:t>
              </a:r>
              <a:endParaRPr lang="en-GB" sz="900" baseline="0" noProof="0" dirty="0">
                <a:solidFill>
                  <a:srgbClr val="000000"/>
                </a:solidFill>
                <a:latin typeface="Arial" panose="020B0604020202020204" pitchFamily="34" charset="0"/>
                <a:cs typeface="Arial" panose="020B0604020202020204" pitchFamily="34" charset="0"/>
              </a:endParaRPr>
            </a:p>
            <a:p>
              <a:pPr marL="228600" indent="-228600">
                <a:spcBef>
                  <a:spcPts val="200"/>
                </a:spcBef>
                <a:buAutoNum type="arabicPeriod"/>
              </a:pPr>
              <a:r>
                <a:rPr lang="en-GB" sz="900" noProof="0" dirty="0">
                  <a:solidFill>
                    <a:srgbClr val="000000"/>
                  </a:solidFill>
                  <a:latin typeface="Arial" panose="020B0604020202020204" pitchFamily="34" charset="0"/>
                  <a:cs typeface="Arial" panose="020B0604020202020204" pitchFamily="34" charset="0"/>
                </a:rPr>
                <a:t>Enter your</a:t>
              </a:r>
              <a:r>
                <a:rPr lang="en-GB" sz="900" baseline="0" noProof="0" dirty="0">
                  <a:solidFill>
                    <a:srgbClr val="000000"/>
                  </a:solidFill>
                  <a:latin typeface="Arial" panose="020B0604020202020204" pitchFamily="34" charset="0"/>
                  <a:cs typeface="Arial" panose="020B0604020202020204" pitchFamily="34" charset="0"/>
                </a:rPr>
                <a:t> text in the text box</a:t>
              </a:r>
              <a:endParaRPr lang="en-GB" sz="900" noProof="0" dirty="0">
                <a:solidFill>
                  <a:srgbClr val="000000"/>
                </a:solidFill>
                <a:latin typeface="Arial" panose="020B0604020202020204" pitchFamily="34" charset="0"/>
                <a:cs typeface="Arial" panose="020B0604020202020204" pitchFamily="34" charset="0"/>
              </a:endParaRPr>
            </a:p>
            <a:p>
              <a:pPr marL="228600" indent="-228600">
                <a:spcBef>
                  <a:spcPts val="200"/>
                </a:spcBef>
                <a:buAutoNum type="arabicPeriod"/>
              </a:pPr>
              <a:r>
                <a:rPr lang="en-GB" sz="900" noProof="0" dirty="0">
                  <a:solidFill>
                    <a:srgbClr val="000000"/>
                  </a:solidFill>
                  <a:latin typeface="Arial" panose="020B0604020202020204" pitchFamily="34" charset="0"/>
                  <a:cs typeface="Arial" panose="020B0604020202020204" pitchFamily="34" charset="0"/>
                </a:rPr>
                <a:t>To move your text to the next level, </a:t>
              </a:r>
              <a:br>
                <a:rPr lang="en-GB" sz="900" noProof="0" dirty="0">
                  <a:solidFill>
                    <a:srgbClr val="000000"/>
                  </a:solidFill>
                  <a:latin typeface="Arial" panose="020B0604020202020204" pitchFamily="34" charset="0"/>
                  <a:cs typeface="Arial" panose="020B0604020202020204" pitchFamily="34" charset="0"/>
                </a:rPr>
              </a:br>
              <a:r>
                <a:rPr lang="en-GB" sz="900" noProof="0" dirty="0">
                  <a:solidFill>
                    <a:srgbClr val="000000"/>
                  </a:solidFill>
                  <a:latin typeface="Arial" panose="020B0604020202020204" pitchFamily="34" charset="0"/>
                  <a:cs typeface="Arial" panose="020B0604020202020204" pitchFamily="34" charset="0"/>
                </a:rPr>
                <a:t>on the Home menu, in the Paragraph group, </a:t>
              </a:r>
              <a:br>
                <a:rPr lang="en-GB" sz="900" noProof="0" dirty="0">
                  <a:solidFill>
                    <a:srgbClr val="000000"/>
                  </a:solidFill>
                  <a:latin typeface="Arial" panose="020B0604020202020204" pitchFamily="34" charset="0"/>
                  <a:cs typeface="Arial" panose="020B0604020202020204" pitchFamily="34" charset="0"/>
                </a:rPr>
              </a:br>
              <a:r>
                <a:rPr lang="en-GB" sz="900" noProof="0" dirty="0">
                  <a:solidFill>
                    <a:srgbClr val="000000"/>
                  </a:solidFill>
                  <a:latin typeface="Arial" panose="020B0604020202020204" pitchFamily="34" charset="0"/>
                  <a:cs typeface="Arial" panose="020B0604020202020204" pitchFamily="34" charset="0"/>
                </a:rPr>
                <a:t>click on </a:t>
              </a:r>
              <a:r>
                <a:rPr lang="en-GB" sz="900" b="1" noProof="0" dirty="0">
                  <a:solidFill>
                    <a:srgbClr val="000000"/>
                  </a:solidFill>
                  <a:latin typeface="Arial" panose="020B0604020202020204" pitchFamily="34" charset="0"/>
                  <a:cs typeface="Arial" panose="020B0604020202020204" pitchFamily="34" charset="0"/>
                </a:rPr>
                <a:t>Increase List</a:t>
              </a:r>
              <a:r>
                <a:rPr lang="en-GB" sz="900" b="1" baseline="0" noProof="0" dirty="0">
                  <a:solidFill>
                    <a:srgbClr val="000000"/>
                  </a:solidFill>
                  <a:latin typeface="Arial" panose="020B0604020202020204" pitchFamily="34" charset="0"/>
                  <a:cs typeface="Arial" panose="020B0604020202020204" pitchFamily="34" charset="0"/>
                </a:rPr>
                <a:t> Level</a:t>
              </a:r>
              <a:r>
                <a:rPr lang="en-GB" sz="900" b="1" noProof="0" dirty="0">
                  <a:solidFill>
                    <a:srgbClr val="000000"/>
                  </a:solidFill>
                  <a:latin typeface="Arial" panose="020B0604020202020204" pitchFamily="34" charset="0"/>
                  <a:cs typeface="Arial" panose="020B0604020202020204" pitchFamily="34" charset="0"/>
                </a:rPr>
                <a:t/>
              </a:r>
              <a:br>
                <a:rPr lang="en-GB" sz="900" b="1" noProof="0" dirty="0">
                  <a:solidFill>
                    <a:srgbClr val="000000"/>
                  </a:solidFill>
                  <a:latin typeface="Arial" panose="020B0604020202020204" pitchFamily="34" charset="0"/>
                  <a:cs typeface="Arial" panose="020B0604020202020204" pitchFamily="34" charset="0"/>
                </a:rPr>
              </a:br>
              <a:endParaRPr lang="en-GB" sz="900" b="1" noProof="0" dirty="0">
                <a:solidFill>
                  <a:srgbClr val="000000"/>
                </a:solidFill>
                <a:latin typeface="Arial" panose="020B0604020202020204" pitchFamily="34" charset="0"/>
                <a:cs typeface="Arial" panose="020B0604020202020204" pitchFamily="34" charset="0"/>
              </a:endParaRPr>
            </a:p>
            <a:p>
              <a:pPr marL="228600" indent="-228600">
                <a:spcBef>
                  <a:spcPts val="200"/>
                </a:spcBef>
                <a:buAutoNum type="arabicPeriod"/>
              </a:pPr>
              <a:r>
                <a:rPr lang="en-GB" sz="900" noProof="0" dirty="0">
                  <a:solidFill>
                    <a:srgbClr val="000000"/>
                  </a:solidFill>
                  <a:latin typeface="Arial" panose="020B0604020202020204" pitchFamily="34" charset="0"/>
                  <a:cs typeface="Arial" panose="020B0604020202020204" pitchFamily="34" charset="0"/>
                </a:rPr>
                <a:t>To move</a:t>
              </a:r>
              <a:r>
                <a:rPr lang="en-GB" sz="900" baseline="0" noProof="0" dirty="0">
                  <a:solidFill>
                    <a:srgbClr val="000000"/>
                  </a:solidFill>
                  <a:latin typeface="Arial" panose="020B0604020202020204" pitchFamily="34" charset="0"/>
                  <a:cs typeface="Arial" panose="020B0604020202020204" pitchFamily="34" charset="0"/>
                </a:rPr>
                <a:t> your text to the previous level, </a:t>
              </a:r>
              <a:br>
                <a:rPr lang="en-GB" sz="900" baseline="0" noProof="0" dirty="0">
                  <a:solidFill>
                    <a:srgbClr val="000000"/>
                  </a:solidFill>
                  <a:latin typeface="Arial" panose="020B0604020202020204" pitchFamily="34" charset="0"/>
                  <a:cs typeface="Arial" panose="020B0604020202020204" pitchFamily="34" charset="0"/>
                </a:rPr>
              </a:br>
              <a:r>
                <a:rPr lang="en-GB" sz="900" baseline="0" noProof="0" dirty="0">
                  <a:solidFill>
                    <a:srgbClr val="000000"/>
                  </a:solidFill>
                  <a:latin typeface="Arial" panose="020B0604020202020204" pitchFamily="34" charset="0"/>
                  <a:cs typeface="Arial" panose="020B0604020202020204" pitchFamily="34" charset="0"/>
                </a:rPr>
                <a:t>on the Home menu, in the Paragraph group, </a:t>
              </a:r>
              <a:br>
                <a:rPr lang="en-GB" sz="900" baseline="0" noProof="0" dirty="0">
                  <a:solidFill>
                    <a:srgbClr val="000000"/>
                  </a:solidFill>
                  <a:latin typeface="Arial" panose="020B0604020202020204" pitchFamily="34" charset="0"/>
                  <a:cs typeface="Arial" panose="020B0604020202020204" pitchFamily="34" charset="0"/>
                </a:rPr>
              </a:br>
              <a:r>
                <a:rPr lang="en-GB" sz="900" baseline="0" noProof="0" dirty="0">
                  <a:solidFill>
                    <a:srgbClr val="000000"/>
                  </a:solidFill>
                  <a:latin typeface="Arial" panose="020B0604020202020204" pitchFamily="34" charset="0"/>
                  <a:cs typeface="Arial" panose="020B0604020202020204" pitchFamily="34" charset="0"/>
                </a:rPr>
                <a:t>click on </a:t>
              </a:r>
              <a:r>
                <a:rPr lang="en-GB" sz="900" b="1" baseline="0" noProof="0" dirty="0">
                  <a:solidFill>
                    <a:srgbClr val="000000"/>
                  </a:solidFill>
                  <a:latin typeface="Arial" panose="020B0604020202020204" pitchFamily="34" charset="0"/>
                  <a:cs typeface="Arial" panose="020B0604020202020204" pitchFamily="34" charset="0"/>
                </a:rPr>
                <a:t>Decrease List Level</a:t>
              </a:r>
              <a:endParaRPr lang="en-GB" sz="900" b="1" noProof="0" dirty="0">
                <a:solidFill>
                  <a:srgbClr val="000000"/>
                </a:solidFill>
                <a:latin typeface="Arial" panose="020B0604020202020204" pitchFamily="34" charset="0"/>
                <a:cs typeface="Arial" panose="020B0604020202020204" pitchFamily="34" charset="0"/>
              </a:endParaRPr>
            </a:p>
            <a:p>
              <a:pPr marL="228600" indent="-228600">
                <a:spcBef>
                  <a:spcPts val="200"/>
                </a:spcBef>
                <a:buAutoNum type="arabicPeriod"/>
              </a:pPr>
              <a:endParaRPr lang="en-GB" sz="900" baseline="0" noProof="0" dirty="0">
                <a:solidFill>
                  <a:srgbClr val="000000"/>
                </a:solidFill>
                <a:latin typeface="Arial" panose="020B0604020202020204" pitchFamily="34" charset="0"/>
                <a:cs typeface="Arial" panose="020B0604020202020204" pitchFamily="34" charset="0"/>
              </a:endParaRPr>
            </a:p>
            <a:p>
              <a:pPr marL="0" indent="0">
                <a:spcBef>
                  <a:spcPts val="200"/>
                </a:spcBef>
                <a:buNone/>
              </a:pPr>
              <a:r>
                <a:rPr lang="en-GB" sz="900" baseline="0" noProof="0" dirty="0">
                  <a:solidFill>
                    <a:srgbClr val="000000"/>
                  </a:solidFill>
                  <a:latin typeface="Arial" panose="020B0604020202020204" pitchFamily="34" charset="0"/>
                  <a:cs typeface="Arial" panose="020B0604020202020204" pitchFamily="34" charset="0"/>
                </a:rPr>
                <a:t>This will apply a predefined text style.</a:t>
              </a:r>
            </a:p>
          </p:txBody>
        </p:sp>
        <p:grpSp>
          <p:nvGrpSpPr>
            <p:cNvPr id="24" name="Groupe 23"/>
            <p:cNvGrpSpPr/>
            <p:nvPr userDrawn="1"/>
          </p:nvGrpSpPr>
          <p:grpSpPr>
            <a:xfrm>
              <a:off x="-287939" y="663721"/>
              <a:ext cx="144000" cy="1570751"/>
              <a:chOff x="-252536" y="0"/>
              <a:chExt cx="144016" cy="1570751"/>
            </a:xfrm>
          </p:grpSpPr>
          <p:cxnSp>
            <p:nvCxnSpPr>
              <p:cNvPr id="27" name="Connecteur droit 26"/>
              <p:cNvCxnSpPr/>
              <p:nvPr userDrawn="1"/>
            </p:nvCxnSpPr>
            <p:spPr>
              <a:xfrm>
                <a:off x="-252536" y="0"/>
                <a:ext cx="898" cy="1570751"/>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userDrawn="1"/>
            </p:nvCxnSpPr>
            <p:spPr>
              <a:xfrm flipH="1">
                <a:off x="-252536" y="211832"/>
                <a:ext cx="1440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grpSp>
      <p:sp>
        <p:nvSpPr>
          <p:cNvPr id="29" name="ZoneTexte 28"/>
          <p:cNvSpPr txBox="1"/>
          <p:nvPr userDrawn="1"/>
        </p:nvSpPr>
        <p:spPr>
          <a:xfrm>
            <a:off x="-3248517" y="3753974"/>
            <a:ext cx="2952328" cy="1000274"/>
          </a:xfrm>
          <a:prstGeom prst="rect">
            <a:avLst/>
          </a:prstGeom>
          <a:noFill/>
        </p:spPr>
        <p:txBody>
          <a:bodyPr wrap="square" rtlCol="0">
            <a:spAutoFit/>
          </a:bodyPr>
          <a:lstStyle/>
          <a:p>
            <a:r>
              <a:rPr lang="en-GB" sz="900" noProof="0" dirty="0">
                <a:solidFill>
                  <a:srgbClr val="000000"/>
                </a:solidFill>
                <a:latin typeface="Arial" panose="020B0604020202020204" pitchFamily="34" charset="0"/>
                <a:cs typeface="Arial" panose="020B0604020202020204" pitchFamily="34" charset="0"/>
              </a:rPr>
              <a:t>To change the </a:t>
            </a:r>
            <a:r>
              <a:rPr lang="en-GB" sz="900" b="1" baseline="0" noProof="0" dirty="0">
                <a:solidFill>
                  <a:srgbClr val="000000"/>
                </a:solidFill>
                <a:latin typeface="Arial" panose="020B0604020202020204" pitchFamily="34" charset="0"/>
                <a:cs typeface="Arial" panose="020B0604020202020204" pitchFamily="34" charset="0"/>
              </a:rPr>
              <a:t>presentation title</a:t>
            </a:r>
            <a:r>
              <a:rPr lang="en-GB" sz="900" baseline="0" noProof="0" dirty="0">
                <a:solidFill>
                  <a:srgbClr val="000000"/>
                </a:solidFill>
                <a:latin typeface="Arial" panose="020B0604020202020204" pitchFamily="34" charset="0"/>
                <a:cs typeface="Arial" panose="020B0604020202020204" pitchFamily="34" charset="0"/>
              </a:rPr>
              <a:t>:</a:t>
            </a:r>
          </a:p>
          <a:p>
            <a:pPr marL="228600" indent="-228600">
              <a:spcBef>
                <a:spcPts val="200"/>
              </a:spcBef>
              <a:buAutoNum type="arabicPeriod"/>
            </a:pPr>
            <a:r>
              <a:rPr lang="en-GB" sz="900" noProof="0" dirty="0">
                <a:solidFill>
                  <a:srgbClr val="000000"/>
                </a:solidFill>
                <a:latin typeface="Arial" panose="020B0604020202020204" pitchFamily="34" charset="0"/>
                <a:cs typeface="Arial" panose="020B0604020202020204" pitchFamily="34" charset="0"/>
              </a:rPr>
              <a:t>On the Insert tab, go to Header &amp; Footer</a:t>
            </a:r>
            <a:endParaRPr lang="en-GB" sz="900" baseline="0" noProof="0" dirty="0">
              <a:solidFill>
                <a:srgbClr val="000000"/>
              </a:solidFill>
              <a:latin typeface="Arial" panose="020B0604020202020204" pitchFamily="34" charset="0"/>
              <a:cs typeface="Arial" panose="020B0604020202020204" pitchFamily="34" charset="0"/>
            </a:endParaRPr>
          </a:p>
          <a:p>
            <a:pPr marL="228600" indent="-228600">
              <a:spcBef>
                <a:spcPts val="200"/>
              </a:spcBef>
              <a:buAutoNum type="arabicPeriod"/>
            </a:pPr>
            <a:r>
              <a:rPr lang="en-GB" sz="900" baseline="0" noProof="0" dirty="0">
                <a:solidFill>
                  <a:srgbClr val="000000"/>
                </a:solidFill>
                <a:latin typeface="Arial" panose="020B0604020202020204" pitchFamily="34" charset="0"/>
                <a:cs typeface="Arial" panose="020B0604020202020204" pitchFamily="34" charset="0"/>
              </a:rPr>
              <a:t>Change the Presentation title in the Footer area</a:t>
            </a:r>
          </a:p>
          <a:p>
            <a:pPr marL="228600" indent="-228600">
              <a:spcBef>
                <a:spcPts val="200"/>
              </a:spcBef>
              <a:buAutoNum type="arabicPeriod"/>
            </a:pPr>
            <a:r>
              <a:rPr lang="en-GB" sz="900" baseline="0" noProof="0" dirty="0">
                <a:solidFill>
                  <a:srgbClr val="000000"/>
                </a:solidFill>
                <a:latin typeface="Arial" panose="020B0604020202020204" pitchFamily="34" charset="0"/>
                <a:cs typeface="Arial" panose="020B0604020202020204" pitchFamily="34" charset="0"/>
              </a:rPr>
              <a:t>Click on </a:t>
            </a:r>
            <a:r>
              <a:rPr lang="en-GB" sz="900" b="1" baseline="0" noProof="0" dirty="0">
                <a:solidFill>
                  <a:srgbClr val="000000"/>
                </a:solidFill>
                <a:latin typeface="Arial" panose="020B0604020202020204" pitchFamily="34" charset="0"/>
                <a:cs typeface="Arial" panose="020B0604020202020204" pitchFamily="34" charset="0"/>
              </a:rPr>
              <a:t>Apply</a:t>
            </a:r>
            <a:r>
              <a:rPr lang="en-GB" sz="900" b="0" baseline="0" noProof="0" dirty="0">
                <a:solidFill>
                  <a:srgbClr val="000000"/>
                </a:solidFill>
                <a:latin typeface="Arial" panose="020B0604020202020204" pitchFamily="34" charset="0"/>
                <a:cs typeface="Arial" panose="020B0604020202020204" pitchFamily="34" charset="0"/>
              </a:rPr>
              <a:t> to apply this change to the current slide only or </a:t>
            </a:r>
            <a:r>
              <a:rPr lang="en-GB" sz="900" b="1" baseline="0" noProof="0" dirty="0">
                <a:solidFill>
                  <a:srgbClr val="000000"/>
                </a:solidFill>
                <a:latin typeface="Arial" panose="020B0604020202020204" pitchFamily="34" charset="0"/>
                <a:cs typeface="Arial" panose="020B0604020202020204" pitchFamily="34" charset="0"/>
              </a:rPr>
              <a:t>Apply to All </a:t>
            </a:r>
            <a:r>
              <a:rPr lang="en-GB" sz="900" b="0" baseline="0" noProof="0" dirty="0">
                <a:solidFill>
                  <a:srgbClr val="000000"/>
                </a:solidFill>
                <a:latin typeface="Arial" panose="020B0604020202020204" pitchFamily="34" charset="0"/>
                <a:cs typeface="Arial" panose="020B0604020202020204" pitchFamily="34" charset="0"/>
              </a:rPr>
              <a:t>if you want to apply the change to the entire presentation</a:t>
            </a:r>
            <a:r>
              <a:rPr lang="en-GB" sz="900" baseline="0" noProof="0" dirty="0">
                <a:solidFill>
                  <a:srgbClr val="000000"/>
                </a:solidFill>
                <a:latin typeface="Arial" panose="020B0604020202020204" pitchFamily="34" charset="0"/>
                <a:cs typeface="Arial" panose="020B0604020202020204" pitchFamily="34" charset="0"/>
              </a:rPr>
              <a:t>.</a:t>
            </a:r>
            <a:endParaRPr lang="en-GB" sz="900" noProof="0" dirty="0">
              <a:solidFill>
                <a:srgbClr val="000000"/>
              </a:solidFill>
              <a:latin typeface="Arial" panose="020B0604020202020204" pitchFamily="34" charset="0"/>
              <a:cs typeface="Arial" panose="020B0604020202020204" pitchFamily="34" charset="0"/>
            </a:endParaRPr>
          </a:p>
        </p:txBody>
      </p:sp>
      <p:grpSp>
        <p:nvGrpSpPr>
          <p:cNvPr id="30" name="Groupe 29"/>
          <p:cNvGrpSpPr/>
          <p:nvPr userDrawn="1"/>
        </p:nvGrpSpPr>
        <p:grpSpPr>
          <a:xfrm>
            <a:off x="-296189" y="3753974"/>
            <a:ext cx="144016" cy="1364565"/>
            <a:chOff x="-252536" y="-795971"/>
            <a:chExt cx="144016" cy="1364565"/>
          </a:xfrm>
        </p:grpSpPr>
        <p:cxnSp>
          <p:nvCxnSpPr>
            <p:cNvPr id="31" name="Connecteur droit 30"/>
            <p:cNvCxnSpPr/>
            <p:nvPr userDrawn="1"/>
          </p:nvCxnSpPr>
          <p:spPr>
            <a:xfrm>
              <a:off x="-252536" y="-795971"/>
              <a:ext cx="0" cy="136456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userDrawn="1"/>
          </p:nvCxnSpPr>
          <p:spPr>
            <a:xfrm flipH="1">
              <a:off x="-252536" y="338145"/>
              <a:ext cx="1440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6" name="Espace réservé du texte 5"/>
          <p:cNvSpPr>
            <a:spLocks noGrp="1"/>
          </p:cNvSpPr>
          <p:nvPr>
            <p:ph type="body" sz="quarter" idx="20" hasCustomPrompt="1"/>
          </p:nvPr>
        </p:nvSpPr>
        <p:spPr>
          <a:xfrm>
            <a:off x="790430" y="1116205"/>
            <a:ext cx="8075758" cy="3276405"/>
          </a:xfrm>
        </p:spPr>
        <p:txBody>
          <a:bodyPr/>
          <a:lstStyle>
            <a:lvl1pPr>
              <a:defRPr/>
            </a:lvl1pPr>
            <a:lvl3pPr marL="357188" indent="-357188">
              <a:buFont typeface="Wingdings" panose="05000000000000000000" pitchFamily="2" charset="2"/>
              <a:buChar char="n"/>
              <a:defRPr/>
            </a:lvl3pPr>
          </a:lstStyle>
          <a:p>
            <a:pPr lvl="0"/>
            <a:r>
              <a:rPr lang="en-GB" noProof="0" dirty="0"/>
              <a:t>Level 1</a:t>
            </a:r>
          </a:p>
          <a:p>
            <a:pPr lvl="1"/>
            <a:r>
              <a:rPr lang="en-GB" noProof="0" dirty="0"/>
              <a:t>Level 2</a:t>
            </a:r>
          </a:p>
          <a:p>
            <a:pPr lvl="2"/>
            <a:r>
              <a:rPr lang="en-GB" noProof="0" dirty="0"/>
              <a:t>Level 3</a:t>
            </a:r>
          </a:p>
          <a:p>
            <a:pPr lvl="3"/>
            <a:r>
              <a:rPr lang="en-GB" noProof="0" dirty="0"/>
              <a:t>Level 4</a:t>
            </a:r>
          </a:p>
          <a:p>
            <a:pPr lvl="8"/>
            <a:r>
              <a:rPr lang="en-GB" noProof="0" dirty="0"/>
              <a:t>Level 4</a:t>
            </a:r>
          </a:p>
        </p:txBody>
      </p:sp>
      <p:pic>
        <p:nvPicPr>
          <p:cNvPr id="3" name="Image 2"/>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730359" y="1710119"/>
            <a:ext cx="253420" cy="183967"/>
          </a:xfrm>
          <a:prstGeom prst="rect">
            <a:avLst/>
          </a:prstGeom>
        </p:spPr>
      </p:pic>
      <p:pic>
        <p:nvPicPr>
          <p:cNvPr id="36" name="Image 35"/>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730359" y="2281619"/>
            <a:ext cx="253420" cy="183967"/>
          </a:xfrm>
          <a:prstGeom prst="rect">
            <a:avLst/>
          </a:prstGeom>
        </p:spPr>
      </p:pic>
      <p:sp>
        <p:nvSpPr>
          <p:cNvPr id="4" name="Titre 3"/>
          <p:cNvSpPr>
            <a:spLocks noGrp="1"/>
          </p:cNvSpPr>
          <p:nvPr>
            <p:ph type="title" hasCustomPrompt="1"/>
          </p:nvPr>
        </p:nvSpPr>
        <p:spPr/>
        <p:txBody>
          <a:bodyPr/>
          <a:lstStyle/>
          <a:p>
            <a:r>
              <a:rPr lang="en-GB" noProof="0"/>
              <a:t>TitLe 1 (LEVEL 0) arial 18-point</a:t>
            </a:r>
            <a:endParaRPr lang="fr-FR"/>
          </a:p>
        </p:txBody>
      </p:sp>
      <p:pic>
        <p:nvPicPr>
          <p:cNvPr id="21" name="Image 20">
            <a:extLst>
              <a:ext uri="{FF2B5EF4-FFF2-40B4-BE49-F238E27FC236}">
                <a16:creationId xmlns:a16="http://schemas.microsoft.com/office/drawing/2014/main" id="{4C59967B-B89B-4E99-99F6-7165A5A4FEB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74345" y="4366359"/>
            <a:ext cx="1048603" cy="777141"/>
          </a:xfrm>
          <a:prstGeom prst="rect">
            <a:avLst/>
          </a:prstGeom>
        </p:spPr>
      </p:pic>
    </p:spTree>
    <p:extLst>
      <p:ext uri="{BB962C8B-B14F-4D97-AF65-F5344CB8AC3E}">
        <p14:creationId xmlns:p14="http://schemas.microsoft.com/office/powerpoint/2010/main" val="11608029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 Content &amp; Picture">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4"/>
          </p:nvPr>
        </p:nvSpPr>
        <p:spPr/>
        <p:txBody>
          <a:bodyPr/>
          <a:lstStyle/>
          <a:p>
            <a:fld id="{DD52E7CA-940C-4B6E-9E73-0245BA95FC91}" type="slidenum">
              <a:rPr lang="fr-FR" smtClean="0">
                <a:solidFill>
                  <a:srgbClr val="575756"/>
                </a:solidFill>
              </a:rPr>
              <a:pPr/>
              <a:t>‹N°›</a:t>
            </a:fld>
            <a:r>
              <a:rPr lang="fr-FR">
                <a:solidFill>
                  <a:srgbClr val="575756"/>
                </a:solidFill>
              </a:rPr>
              <a:t> /</a:t>
            </a:r>
            <a:endParaRPr lang="fr-FR" dirty="0">
              <a:solidFill>
                <a:srgbClr val="575756"/>
              </a:solidFill>
            </a:endParaRPr>
          </a:p>
        </p:txBody>
      </p:sp>
      <p:sp>
        <p:nvSpPr>
          <p:cNvPr id="9" name="Espace réservé du pied de page 8"/>
          <p:cNvSpPr>
            <a:spLocks noGrp="1"/>
          </p:cNvSpPr>
          <p:nvPr>
            <p:ph type="ftr" sz="quarter" idx="15"/>
          </p:nvPr>
        </p:nvSpPr>
        <p:spPr/>
        <p:txBody>
          <a:bodyPr/>
          <a:lstStyle>
            <a:lvl1pPr>
              <a:defRPr>
                <a:solidFill>
                  <a:schemeClr val="bg2">
                    <a:lumMod val="50000"/>
                    <a:lumOff val="50000"/>
                  </a:schemeClr>
                </a:solidFill>
              </a:defRPr>
            </a:lvl1pPr>
          </a:lstStyle>
          <a:p>
            <a:r>
              <a:rPr lang="en-GB" noProof="0" dirty="0"/>
              <a:t>Presentation title</a:t>
            </a:r>
          </a:p>
        </p:txBody>
      </p:sp>
      <p:sp>
        <p:nvSpPr>
          <p:cNvPr id="4" name="Espace réservé pour une image  3"/>
          <p:cNvSpPr>
            <a:spLocks noGrp="1"/>
          </p:cNvSpPr>
          <p:nvPr>
            <p:ph type="pic" sz="quarter" idx="16"/>
          </p:nvPr>
        </p:nvSpPr>
        <p:spPr>
          <a:xfrm>
            <a:off x="0" y="876591"/>
            <a:ext cx="9144000" cy="1485609"/>
          </a:xfrm>
          <a:prstGeom prst="rect">
            <a:avLst/>
          </a:prstGeom>
        </p:spPr>
        <p:txBody>
          <a:bodyPr>
            <a:normAutofit/>
          </a:bodyPr>
          <a:lstStyle>
            <a:lvl1pPr>
              <a:defRPr sz="1400" b="0" cap="none" baseline="0">
                <a:solidFill>
                  <a:schemeClr val="tx2"/>
                </a:solidFill>
              </a:defRPr>
            </a:lvl1pPr>
          </a:lstStyle>
          <a:p>
            <a:endParaRPr lang="fr-FR" dirty="0"/>
          </a:p>
        </p:txBody>
      </p:sp>
      <p:sp>
        <p:nvSpPr>
          <p:cNvPr id="14" name="Espace réservé du texte 7"/>
          <p:cNvSpPr>
            <a:spLocks noGrp="1"/>
          </p:cNvSpPr>
          <p:nvPr>
            <p:ph type="body" sz="quarter" idx="13" hasCustomPrompt="1"/>
          </p:nvPr>
        </p:nvSpPr>
        <p:spPr>
          <a:xfrm>
            <a:off x="802800" y="399600"/>
            <a:ext cx="8074190" cy="288000"/>
          </a:xfrm>
          <a:prstGeom prst="rect">
            <a:avLst/>
          </a:prstGeom>
        </p:spPr>
        <p:txBody>
          <a:bodyPr tIns="0">
            <a:noAutofit/>
          </a:bodyPr>
          <a:lstStyle>
            <a:lvl1pPr marL="0" marR="0" indent="0" algn="l" defTabSz="914378" rtl="0" eaLnBrk="1" fontAlgn="auto" latinLnBrk="0" hangingPunct="1">
              <a:lnSpc>
                <a:spcPct val="90000"/>
              </a:lnSpc>
              <a:spcBef>
                <a:spcPts val="0"/>
              </a:spcBef>
              <a:spcAft>
                <a:spcPts val="0"/>
              </a:spcAft>
              <a:buClrTx/>
              <a:buSzTx/>
              <a:buFont typeface="Arial" panose="020B0604020202020204" pitchFamily="34" charset="0"/>
              <a:buNone/>
              <a:tabLst/>
              <a:defRPr sz="1400" b="0" cap="none" baseline="0">
                <a:solidFill>
                  <a:schemeClr val="tx2"/>
                </a:solidFill>
              </a:defRPr>
            </a:lvl1pPr>
            <a:lvl2pPr marL="359991" marR="0" indent="-359991" algn="l" defTabSz="914378" rtl="0" eaLnBrk="1" fontAlgn="auto" latinLnBrk="0" hangingPunct="1">
              <a:lnSpc>
                <a:spcPct val="90000"/>
              </a:lnSpc>
              <a:spcBef>
                <a:spcPts val="0"/>
              </a:spcBef>
              <a:spcAft>
                <a:spcPts val="0"/>
              </a:spcAft>
              <a:buClrTx/>
              <a:buSzPct val="100000"/>
              <a:tabLst/>
              <a:defRPr/>
            </a:lvl2pPr>
            <a:lvl3pPr marL="503987" marR="0" indent="-143996" algn="l" defTabSz="914378" rtl="0" eaLnBrk="1" fontAlgn="auto" latinLnBrk="0" hangingPunct="1">
              <a:lnSpc>
                <a:spcPct val="90000"/>
              </a:lnSpc>
              <a:spcBef>
                <a:spcPts val="0"/>
              </a:spcBef>
              <a:spcAft>
                <a:spcPts val="0"/>
              </a:spcAft>
              <a:buClrTx/>
              <a:buSzPct val="100000"/>
              <a:buFont typeface="Arial" panose="020B0604020202020204" pitchFamily="34" charset="0"/>
              <a:buChar char="◦"/>
              <a:tabLst/>
              <a:defRPr/>
            </a:lvl3pPr>
            <a:lvl4pPr marL="791981" marR="0" indent="-143996" algn="l" defTabSz="914378" rtl="0" eaLnBrk="1" fontAlgn="auto" latinLnBrk="0" hangingPunct="1">
              <a:lnSpc>
                <a:spcPct val="90000"/>
              </a:lnSpc>
              <a:spcBef>
                <a:spcPts val="0"/>
              </a:spcBef>
              <a:spcAft>
                <a:spcPts val="0"/>
              </a:spcAft>
              <a:buClrTx/>
              <a:buSzTx/>
              <a:buFont typeface="Arial" panose="020B0604020202020204" pitchFamily="34" charset="0"/>
              <a:buChar char="▪"/>
              <a:tabLst/>
              <a:defRPr/>
            </a:lvl4pPr>
          </a:lstStyle>
          <a:p>
            <a:pPr lvl="0"/>
            <a:r>
              <a:rPr lang="en-GB" noProof="0" dirty="0"/>
              <a:t>Text level 1 Arial 14-point</a:t>
            </a:r>
          </a:p>
        </p:txBody>
      </p:sp>
      <p:sp>
        <p:nvSpPr>
          <p:cNvPr id="15" name="Espace réservé du texte 14"/>
          <p:cNvSpPr>
            <a:spLocks noGrp="1"/>
          </p:cNvSpPr>
          <p:nvPr>
            <p:ph type="body" sz="quarter" idx="23" hasCustomPrompt="1"/>
          </p:nvPr>
        </p:nvSpPr>
        <p:spPr>
          <a:xfrm>
            <a:off x="252000" y="2571751"/>
            <a:ext cx="8803100" cy="1931914"/>
          </a:xfrm>
        </p:spPr>
        <p:txBody>
          <a:bodyPr/>
          <a:lstStyle>
            <a:lvl1pPr>
              <a:defRPr/>
            </a:lvl1pPr>
          </a:lstStyle>
          <a:p>
            <a:pPr lvl="0"/>
            <a:r>
              <a:rPr lang="en-GB" noProof="0" dirty="0"/>
              <a:t>Level 1</a:t>
            </a:r>
          </a:p>
          <a:p>
            <a:pPr lvl="1"/>
            <a:r>
              <a:rPr lang="en-GB" noProof="0" dirty="0"/>
              <a:t>Level 2</a:t>
            </a:r>
          </a:p>
          <a:p>
            <a:pPr lvl="2"/>
            <a:r>
              <a:rPr lang="en-GB" noProof="0" dirty="0"/>
              <a:t>Level 3</a:t>
            </a:r>
          </a:p>
          <a:p>
            <a:pPr lvl="3"/>
            <a:r>
              <a:rPr lang="en-GB" noProof="0" dirty="0"/>
              <a:t>Level 4</a:t>
            </a:r>
          </a:p>
          <a:p>
            <a:pPr lvl="8"/>
            <a:r>
              <a:rPr lang="en-GB" noProof="0" dirty="0"/>
              <a:t>Level 4</a:t>
            </a:r>
          </a:p>
        </p:txBody>
      </p:sp>
      <p:grpSp>
        <p:nvGrpSpPr>
          <p:cNvPr id="21" name="Groupe 20"/>
          <p:cNvGrpSpPr/>
          <p:nvPr userDrawn="1"/>
        </p:nvGrpSpPr>
        <p:grpSpPr>
          <a:xfrm>
            <a:off x="-3288093" y="467179"/>
            <a:ext cx="3062503" cy="3082895"/>
            <a:chOff x="-3288093" y="648154"/>
            <a:chExt cx="3062503" cy="3082895"/>
          </a:xfrm>
        </p:grpSpPr>
        <p:sp>
          <p:nvSpPr>
            <p:cNvPr id="22" name="ZoneTexte 21"/>
            <p:cNvSpPr txBox="1"/>
            <p:nvPr userDrawn="1"/>
          </p:nvSpPr>
          <p:spPr>
            <a:xfrm>
              <a:off x="-3288093" y="648154"/>
              <a:ext cx="2952328" cy="3082895"/>
            </a:xfrm>
            <a:prstGeom prst="rect">
              <a:avLst/>
            </a:prstGeom>
            <a:noFill/>
            <a:ln>
              <a:noFill/>
            </a:ln>
          </p:spPr>
          <p:txBody>
            <a:bodyPr wrap="square" rtlCol="0">
              <a:spAutoFit/>
            </a:bodyPr>
            <a:lstStyle/>
            <a:p>
              <a:r>
                <a:rPr lang="en-GB" sz="900" noProof="0" dirty="0">
                  <a:solidFill>
                    <a:srgbClr val="000000"/>
                  </a:solidFill>
                  <a:latin typeface="Arial" panose="020B0604020202020204" pitchFamily="34" charset="0"/>
                  <a:cs typeface="Arial" panose="020B0604020202020204" pitchFamily="34" charset="0"/>
                </a:rPr>
                <a:t>To </a:t>
              </a:r>
              <a:r>
                <a:rPr lang="en-GB" sz="900" b="1" baseline="0" noProof="0" dirty="0">
                  <a:solidFill>
                    <a:srgbClr val="000000"/>
                  </a:solidFill>
                  <a:latin typeface="Arial" panose="020B0604020202020204" pitchFamily="34" charset="0"/>
                  <a:cs typeface="Arial" panose="020B0604020202020204" pitchFamily="34" charset="0"/>
                </a:rPr>
                <a:t>insert an image</a:t>
              </a:r>
              <a:r>
                <a:rPr lang="en-GB" sz="900" baseline="0" noProof="0" dirty="0">
                  <a:solidFill>
                    <a:srgbClr val="000000"/>
                  </a:solidFill>
                  <a:latin typeface="Arial" panose="020B0604020202020204" pitchFamily="34" charset="0"/>
                  <a:cs typeface="Arial" panose="020B0604020202020204" pitchFamily="34" charset="0"/>
                </a:rPr>
                <a:t>:</a:t>
              </a:r>
            </a:p>
            <a:p>
              <a:pPr marL="228600" indent="-228600">
                <a:spcBef>
                  <a:spcPts val="200"/>
                </a:spcBef>
                <a:buFont typeface="+mj-lt"/>
                <a:buAutoNum type="arabicPeriod"/>
              </a:pPr>
              <a:r>
                <a:rPr lang="en-GB" sz="900" noProof="0" dirty="0">
                  <a:solidFill>
                    <a:srgbClr val="000000"/>
                  </a:solidFill>
                  <a:latin typeface="Arial" panose="020B0604020202020204" pitchFamily="34" charset="0"/>
                  <a:cs typeface="Arial" panose="020B0604020202020204" pitchFamily="34" charset="0"/>
                </a:rPr>
                <a:t>Click on the </a:t>
              </a:r>
              <a:r>
                <a:rPr lang="en-GB" sz="900" b="0" noProof="0" dirty="0">
                  <a:solidFill>
                    <a:srgbClr val="000000"/>
                  </a:solidFill>
                  <a:latin typeface="Arial" panose="020B0604020202020204" pitchFamily="34" charset="0"/>
                  <a:cs typeface="Arial" panose="020B0604020202020204" pitchFamily="34" charset="0"/>
                </a:rPr>
                <a:t>Pictures</a:t>
              </a:r>
              <a:r>
                <a:rPr lang="en-GB" sz="900" noProof="0" dirty="0">
                  <a:solidFill>
                    <a:srgbClr val="000000"/>
                  </a:solidFill>
                  <a:latin typeface="Arial" panose="020B0604020202020204" pitchFamily="34" charset="0"/>
                  <a:cs typeface="Arial" panose="020B0604020202020204" pitchFamily="34" charset="0"/>
                </a:rPr>
                <a:t> icon in the </a:t>
              </a:r>
              <a:r>
                <a:rPr lang="en-GB" sz="900" b="0" noProof="0" dirty="0">
                  <a:solidFill>
                    <a:srgbClr val="000000"/>
                  </a:solidFill>
                  <a:latin typeface="Arial" panose="020B0604020202020204" pitchFamily="34" charset="0"/>
                  <a:cs typeface="Arial" panose="020B0604020202020204" pitchFamily="34" charset="0"/>
                </a:rPr>
                <a:t>Insert</a:t>
              </a:r>
              <a:r>
                <a:rPr lang="en-GB" sz="900" noProof="0" dirty="0">
                  <a:solidFill>
                    <a:srgbClr val="000000"/>
                  </a:solidFill>
                  <a:latin typeface="Arial" panose="020B0604020202020204" pitchFamily="34" charset="0"/>
                  <a:cs typeface="Arial" panose="020B0604020202020204" pitchFamily="34" charset="0"/>
                </a:rPr>
                <a:t> tab</a:t>
              </a:r>
            </a:p>
            <a:p>
              <a:pPr marL="228600" indent="-228600">
                <a:spcBef>
                  <a:spcPts val="200"/>
                </a:spcBef>
                <a:buFont typeface="+mj-lt"/>
                <a:buAutoNum type="arabicPeriod"/>
              </a:pPr>
              <a:r>
                <a:rPr lang="en-GB" sz="900" noProof="0" dirty="0">
                  <a:solidFill>
                    <a:srgbClr val="000000"/>
                  </a:solidFill>
                  <a:latin typeface="Arial" panose="020B0604020202020204" pitchFamily="34" charset="0"/>
                  <a:cs typeface="Arial" panose="020B0604020202020204" pitchFamily="34" charset="0"/>
                </a:rPr>
                <a:t>Select your image</a:t>
              </a:r>
            </a:p>
            <a:p>
              <a:pPr marL="228600" indent="-228600">
                <a:spcBef>
                  <a:spcPts val="200"/>
                </a:spcBef>
                <a:buFont typeface="+mj-lt"/>
                <a:buAutoNum type="arabicPeriod"/>
              </a:pPr>
              <a:endParaRPr lang="en-GB" sz="900" baseline="0" noProof="0" dirty="0">
                <a:solidFill>
                  <a:srgbClr val="000000"/>
                </a:solidFill>
                <a:latin typeface="Arial" panose="020B0604020202020204" pitchFamily="34" charset="0"/>
                <a:cs typeface="Arial" panose="020B0604020202020204" pitchFamily="34" charset="0"/>
              </a:endParaRPr>
            </a:p>
            <a:p>
              <a:pPr marL="0" indent="0">
                <a:spcBef>
                  <a:spcPts val="200"/>
                </a:spcBef>
                <a:buNone/>
              </a:pPr>
              <a:r>
                <a:rPr lang="en-GB" sz="900" baseline="0" noProof="0" dirty="0">
                  <a:solidFill>
                    <a:srgbClr val="000000"/>
                  </a:solidFill>
                  <a:latin typeface="Arial" panose="020B0604020202020204" pitchFamily="34" charset="0"/>
                  <a:cs typeface="Arial" panose="020B0604020202020204" pitchFamily="34" charset="0"/>
                </a:rPr>
                <a:t>To </a:t>
              </a:r>
              <a:r>
                <a:rPr lang="en-GB" sz="900" b="1" baseline="0" noProof="0" dirty="0">
                  <a:solidFill>
                    <a:srgbClr val="000000"/>
                  </a:solidFill>
                  <a:latin typeface="Arial" panose="020B0604020202020204" pitchFamily="34" charset="0"/>
                  <a:cs typeface="Arial" panose="020B0604020202020204" pitchFamily="34" charset="0"/>
                </a:rPr>
                <a:t>resize an image</a:t>
              </a:r>
              <a:r>
                <a:rPr lang="en-GB" sz="900" baseline="0" noProof="0" dirty="0">
                  <a:solidFill>
                    <a:srgbClr val="000000"/>
                  </a:solidFill>
                  <a:latin typeface="Arial" panose="020B0604020202020204" pitchFamily="34" charset="0"/>
                  <a:cs typeface="Arial" panose="020B0604020202020204" pitchFamily="34" charset="0"/>
                </a:rPr>
                <a:t>:</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Click on the image</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Go to the Format tab</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Click on Crop</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Cropping handles will appear. Click, hold and drag a handle to crop the image.</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Centre the image by clicking, holding and dragging it to the centre of the box. </a:t>
              </a:r>
            </a:p>
            <a:p>
              <a:pPr marL="0" indent="0">
                <a:spcBef>
                  <a:spcPts val="200"/>
                </a:spcBef>
                <a:buFont typeface="+mj-lt"/>
                <a:buNone/>
              </a:pPr>
              <a:r>
                <a:rPr lang="en-GB" sz="900" u="sng" baseline="0" noProof="0" dirty="0">
                  <a:solidFill>
                    <a:srgbClr val="000000"/>
                  </a:solidFill>
                  <a:latin typeface="Arial" panose="020B0604020202020204" pitchFamily="34" charset="0"/>
                  <a:cs typeface="Arial" panose="020B0604020202020204" pitchFamily="34" charset="0"/>
                </a:rPr>
                <a:t>N.B.</a:t>
              </a:r>
              <a:r>
                <a:rPr lang="en-GB" sz="900" baseline="0" noProof="0" dirty="0">
                  <a:solidFill>
                    <a:srgbClr val="000000"/>
                  </a:solidFill>
                  <a:latin typeface="Arial" panose="020B0604020202020204" pitchFamily="34" charset="0"/>
                  <a:cs typeface="Arial" panose="020B0604020202020204" pitchFamily="34" charset="0"/>
                </a:rPr>
                <a:t> To crop the image proportionally, hold the Shift key while you resize the image.</a:t>
              </a:r>
            </a:p>
            <a:p>
              <a:pPr marL="0" indent="0">
                <a:spcBef>
                  <a:spcPts val="200"/>
                </a:spcBef>
                <a:buNone/>
              </a:pPr>
              <a:endParaRPr lang="en-GB" sz="900" baseline="0" noProof="0" dirty="0">
                <a:solidFill>
                  <a:srgbClr val="000000"/>
                </a:solidFill>
                <a:latin typeface="Arial" panose="020B0604020202020204" pitchFamily="34" charset="0"/>
                <a:cs typeface="Arial" panose="020B0604020202020204" pitchFamily="34" charset="0"/>
              </a:endParaRPr>
            </a:p>
            <a:p>
              <a:r>
                <a:rPr lang="en-GB" sz="900" noProof="0" dirty="0">
                  <a:solidFill>
                    <a:srgbClr val="000000"/>
                  </a:solidFill>
                  <a:latin typeface="Arial" panose="020B0604020202020204" pitchFamily="34" charset="0"/>
                  <a:cs typeface="Arial" panose="020B0604020202020204" pitchFamily="34" charset="0"/>
                </a:rPr>
                <a:t>To </a:t>
              </a:r>
              <a:r>
                <a:rPr lang="en-GB" sz="900" b="1" noProof="0" dirty="0">
                  <a:solidFill>
                    <a:srgbClr val="000000"/>
                  </a:solidFill>
                  <a:latin typeface="Arial" panose="020B0604020202020204" pitchFamily="34" charset="0"/>
                  <a:cs typeface="Arial" panose="020B0604020202020204" pitchFamily="34" charset="0"/>
                </a:rPr>
                <a:t>replace</a:t>
              </a:r>
              <a:r>
                <a:rPr lang="en-GB" sz="900" b="1" baseline="0" noProof="0" dirty="0">
                  <a:solidFill>
                    <a:srgbClr val="000000"/>
                  </a:solidFill>
                  <a:latin typeface="Arial" panose="020B0604020202020204" pitchFamily="34" charset="0"/>
                  <a:cs typeface="Arial" panose="020B0604020202020204" pitchFamily="34" charset="0"/>
                </a:rPr>
                <a:t> </a:t>
              </a:r>
              <a:r>
                <a:rPr lang="en-GB" sz="900" b="1" noProof="0" dirty="0">
                  <a:solidFill>
                    <a:srgbClr val="000000"/>
                  </a:solidFill>
                  <a:latin typeface="Arial" panose="020B0604020202020204" pitchFamily="34" charset="0"/>
                  <a:cs typeface="Arial" panose="020B0604020202020204" pitchFamily="34" charset="0"/>
                </a:rPr>
                <a:t>an image displayed</a:t>
              </a:r>
              <a:r>
                <a:rPr lang="en-GB" sz="900" baseline="0" noProof="0" dirty="0">
                  <a:solidFill>
                    <a:srgbClr val="000000"/>
                  </a:solidFill>
                  <a:latin typeface="Arial" panose="020B0604020202020204" pitchFamily="34" charset="0"/>
                  <a:cs typeface="Arial" panose="020B0604020202020204" pitchFamily="34" charset="0"/>
                </a:rPr>
                <a:t>:</a:t>
              </a:r>
            </a:p>
            <a:p>
              <a:pPr marL="228600" indent="-228600">
                <a:spcBef>
                  <a:spcPts val="200"/>
                </a:spcBef>
                <a:buFont typeface="+mj-lt"/>
                <a:buAutoNum type="arabicPeriod"/>
              </a:pPr>
              <a:r>
                <a:rPr lang="en-GB" sz="900" noProof="0" dirty="0">
                  <a:solidFill>
                    <a:srgbClr val="000000"/>
                  </a:solidFill>
                  <a:latin typeface="Arial" panose="020B0604020202020204" pitchFamily="34" charset="0"/>
                  <a:cs typeface="Arial" panose="020B0604020202020204" pitchFamily="34" charset="0"/>
                </a:rPr>
                <a:t>Delete the image displayed</a:t>
              </a:r>
              <a:endParaRPr lang="en-GB" sz="900" baseline="0" noProof="0" dirty="0">
                <a:solidFill>
                  <a:srgbClr val="000000"/>
                </a:solidFill>
                <a:latin typeface="Arial" panose="020B0604020202020204" pitchFamily="34" charset="0"/>
                <a:cs typeface="Arial" panose="020B0604020202020204" pitchFamily="34" charset="0"/>
              </a:endParaRPr>
            </a:p>
            <a:p>
              <a:pPr marL="228600" marR="0" indent="-228600" algn="l" defTabSz="914400" rtl="0" eaLnBrk="1" fontAlgn="auto" latinLnBrk="0" hangingPunct="1">
                <a:lnSpc>
                  <a:spcPct val="100000"/>
                </a:lnSpc>
                <a:spcBef>
                  <a:spcPts val="200"/>
                </a:spcBef>
                <a:spcAft>
                  <a:spcPts val="0"/>
                </a:spcAft>
                <a:buClrTx/>
                <a:buSzTx/>
                <a:buFont typeface="+mj-lt"/>
                <a:buAutoNum type="arabicPeriod"/>
                <a:tabLst/>
                <a:defRPr/>
              </a:pPr>
              <a:r>
                <a:rPr lang="en-GB" sz="900" noProof="0" dirty="0">
                  <a:solidFill>
                    <a:srgbClr val="000000"/>
                  </a:solidFill>
                  <a:latin typeface="Arial" panose="020B0604020202020204" pitchFamily="34" charset="0"/>
                  <a:cs typeface="Arial" panose="020B0604020202020204" pitchFamily="34" charset="0"/>
                </a:rPr>
                <a:t>Click on the Pictures</a:t>
              </a:r>
              <a:r>
                <a:rPr lang="en-GB" sz="900" baseline="0" noProof="0" dirty="0">
                  <a:solidFill>
                    <a:srgbClr val="000000"/>
                  </a:solidFill>
                  <a:latin typeface="Arial" panose="020B0604020202020204" pitchFamily="34" charset="0"/>
                  <a:cs typeface="Arial" panose="020B0604020202020204" pitchFamily="34" charset="0"/>
                </a:rPr>
                <a:t> icon</a:t>
              </a:r>
              <a:endParaRPr lang="en-GB" sz="900" noProof="0" dirty="0">
                <a:solidFill>
                  <a:srgbClr val="000000"/>
                </a:solidFill>
                <a:latin typeface="Arial" panose="020B0604020202020204" pitchFamily="34" charset="0"/>
                <a:cs typeface="Arial" panose="020B0604020202020204" pitchFamily="34" charset="0"/>
              </a:endParaRPr>
            </a:p>
            <a:p>
              <a:pPr marL="228600" marR="0" indent="-228600" algn="l" defTabSz="914400" rtl="0" eaLnBrk="1" fontAlgn="auto" latinLnBrk="0" hangingPunct="1">
                <a:lnSpc>
                  <a:spcPct val="100000"/>
                </a:lnSpc>
                <a:spcBef>
                  <a:spcPts val="200"/>
                </a:spcBef>
                <a:spcAft>
                  <a:spcPts val="0"/>
                </a:spcAft>
                <a:buClrTx/>
                <a:buSzTx/>
                <a:buFont typeface="+mj-lt"/>
                <a:buAutoNum type="arabicPeriod"/>
                <a:tabLst/>
                <a:defRPr/>
              </a:pPr>
              <a:r>
                <a:rPr lang="en-GB" sz="900" noProof="0" dirty="0">
                  <a:solidFill>
                    <a:srgbClr val="000000"/>
                  </a:solidFill>
                  <a:latin typeface="Arial" panose="020B0604020202020204" pitchFamily="34" charset="0"/>
                  <a:cs typeface="Arial" panose="020B0604020202020204" pitchFamily="34" charset="0"/>
                </a:rPr>
                <a:t>Select a new image</a:t>
              </a:r>
            </a:p>
          </p:txBody>
        </p:sp>
        <p:grpSp>
          <p:nvGrpSpPr>
            <p:cNvPr id="23" name="Groupe 22"/>
            <p:cNvGrpSpPr/>
            <p:nvPr userDrawn="1"/>
          </p:nvGrpSpPr>
          <p:grpSpPr>
            <a:xfrm rot="10800000" flipH="1">
              <a:off x="-369606" y="708660"/>
              <a:ext cx="144016" cy="2903220"/>
              <a:chOff x="-252536" y="-475622"/>
              <a:chExt cx="144016" cy="2903220"/>
            </a:xfrm>
          </p:grpSpPr>
          <p:cxnSp>
            <p:nvCxnSpPr>
              <p:cNvPr id="25" name="Connecteur droit 24"/>
              <p:cNvCxnSpPr/>
              <p:nvPr userDrawn="1"/>
            </p:nvCxnSpPr>
            <p:spPr>
              <a:xfrm rot="10800000" flipH="1" flipV="1">
                <a:off x="-252536" y="-475622"/>
                <a:ext cx="0" cy="290322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userDrawn="1"/>
            </p:nvCxnSpPr>
            <p:spPr>
              <a:xfrm flipH="1">
                <a:off x="-252536" y="911924"/>
                <a:ext cx="1440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pic>
          <p:nvPicPr>
            <p:cNvPr id="24" name="Imag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40065" y="1440141"/>
              <a:ext cx="308933" cy="492004"/>
            </a:xfrm>
            <a:prstGeom prst="rect">
              <a:avLst/>
            </a:prstGeom>
            <a:ln>
              <a:solidFill>
                <a:schemeClr val="bg2"/>
              </a:solidFill>
            </a:ln>
          </p:spPr>
        </p:pic>
      </p:grpSp>
      <p:sp>
        <p:nvSpPr>
          <p:cNvPr id="3" name="Titre 2"/>
          <p:cNvSpPr>
            <a:spLocks noGrp="1"/>
          </p:cNvSpPr>
          <p:nvPr>
            <p:ph type="title" hasCustomPrompt="1"/>
          </p:nvPr>
        </p:nvSpPr>
        <p:spPr/>
        <p:txBody>
          <a:bodyPr/>
          <a:lstStyle/>
          <a:p>
            <a:r>
              <a:rPr lang="en-GB" noProof="0"/>
              <a:t>TitLe 1 (LEVEL 0) arial 18-point</a:t>
            </a:r>
            <a:endParaRPr lang="fr-FR"/>
          </a:p>
        </p:txBody>
      </p:sp>
      <p:pic>
        <p:nvPicPr>
          <p:cNvPr id="18" name="Image 17">
            <a:extLst>
              <a:ext uri="{FF2B5EF4-FFF2-40B4-BE49-F238E27FC236}">
                <a16:creationId xmlns:a16="http://schemas.microsoft.com/office/drawing/2014/main" id="{B7667A4C-9681-4488-AC88-82C9FB199A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74345" y="4366359"/>
            <a:ext cx="1048603" cy="777141"/>
          </a:xfrm>
          <a:prstGeom prst="rect">
            <a:avLst/>
          </a:prstGeom>
        </p:spPr>
      </p:pic>
    </p:spTree>
    <p:extLst>
      <p:ext uri="{BB962C8B-B14F-4D97-AF65-F5344CB8AC3E}">
        <p14:creationId xmlns:p14="http://schemas.microsoft.com/office/powerpoint/2010/main" val="7073349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7- Big picture">
    <p:spTree>
      <p:nvGrpSpPr>
        <p:cNvPr id="1" name=""/>
        <p:cNvGrpSpPr/>
        <p:nvPr/>
      </p:nvGrpSpPr>
      <p:grpSpPr>
        <a:xfrm>
          <a:off x="0" y="0"/>
          <a:ext cx="0" cy="0"/>
          <a:chOff x="0" y="0"/>
          <a:chExt cx="0" cy="0"/>
        </a:xfrm>
      </p:grpSpPr>
      <p:sp>
        <p:nvSpPr>
          <p:cNvPr id="8" name="Espace réservé du pied de page 7"/>
          <p:cNvSpPr>
            <a:spLocks noGrp="1"/>
          </p:cNvSpPr>
          <p:nvPr>
            <p:ph type="ftr" sz="quarter" idx="10"/>
          </p:nvPr>
        </p:nvSpPr>
        <p:spPr/>
        <p:txBody>
          <a:bodyPr/>
          <a:lstStyle>
            <a:lvl1pPr marL="0" marR="0" indent="0" algn="l" defTabSz="342900" rtl="0" eaLnBrk="1" fontAlgn="auto" latinLnBrk="0" hangingPunct="1">
              <a:lnSpc>
                <a:spcPct val="100000"/>
              </a:lnSpc>
              <a:spcBef>
                <a:spcPts val="0"/>
              </a:spcBef>
              <a:spcAft>
                <a:spcPts val="0"/>
              </a:spcAft>
              <a:buClrTx/>
              <a:buSzTx/>
              <a:buFontTx/>
              <a:buNone/>
              <a:tabLst/>
              <a:defRPr>
                <a:solidFill>
                  <a:schemeClr val="bg1"/>
                </a:solidFill>
              </a:defRPr>
            </a:lvl1pPr>
          </a:lstStyle>
          <a:p>
            <a:r>
              <a:rPr lang="en-GB" dirty="0"/>
              <a:t>Presentation title</a:t>
            </a:r>
          </a:p>
        </p:txBody>
      </p:sp>
      <p:sp>
        <p:nvSpPr>
          <p:cNvPr id="9" name="Espace réservé du numéro de diapositive 8"/>
          <p:cNvSpPr>
            <a:spLocks noGrp="1"/>
          </p:cNvSpPr>
          <p:nvPr>
            <p:ph type="sldNum" sz="quarter" idx="11"/>
          </p:nvPr>
        </p:nvSpPr>
        <p:spPr/>
        <p:txBody>
          <a:bodyPr/>
          <a:lstStyle>
            <a:lvl1pPr>
              <a:defRPr>
                <a:solidFill>
                  <a:schemeClr val="bg1"/>
                </a:solidFill>
              </a:defRPr>
            </a:lvl1pPr>
          </a:lstStyle>
          <a:p>
            <a:fld id="{DD52E7CA-940C-4B6E-9E73-0245BA95FC91}" type="slidenum">
              <a:rPr lang="fr-FR" smtClean="0"/>
              <a:pPr/>
              <a:t>‹N°›</a:t>
            </a:fld>
            <a:r>
              <a:rPr lang="fr-FR" dirty="0"/>
              <a:t> /</a:t>
            </a:r>
          </a:p>
        </p:txBody>
      </p:sp>
      <p:sp>
        <p:nvSpPr>
          <p:cNvPr id="12" name="Titre 1"/>
          <p:cNvSpPr>
            <a:spLocks noGrp="1"/>
          </p:cNvSpPr>
          <p:nvPr>
            <p:ph type="title" hasCustomPrompt="1"/>
          </p:nvPr>
        </p:nvSpPr>
        <p:spPr>
          <a:xfrm>
            <a:off x="0" y="1818000"/>
            <a:ext cx="9144000" cy="1609200"/>
          </a:xfrm>
          <a:solidFill>
            <a:schemeClr val="bg1"/>
          </a:solidFill>
        </p:spPr>
        <p:txBody>
          <a:bodyPr anchor="ctr" anchorCtr="0">
            <a:noAutofit/>
          </a:bodyPr>
          <a:lstStyle>
            <a:lvl1pPr algn="ctr">
              <a:lnSpc>
                <a:spcPct val="120000"/>
              </a:lnSpc>
              <a:defRPr sz="1700" b="0">
                <a:solidFill>
                  <a:schemeClr val="bg2">
                    <a:lumMod val="50000"/>
                    <a:lumOff val="50000"/>
                  </a:schemeClr>
                </a:solidFill>
              </a:defRPr>
            </a:lvl1pPr>
          </a:lstStyle>
          <a:p>
            <a:r>
              <a:rPr lang="en-GB" noProof="0" dirty="0"/>
              <a:t>Edit the title </a:t>
            </a:r>
          </a:p>
        </p:txBody>
      </p:sp>
      <p:sp>
        <p:nvSpPr>
          <p:cNvPr id="28" name="ZoneTexte 27"/>
          <p:cNvSpPr txBox="1"/>
          <p:nvPr userDrawn="1"/>
        </p:nvSpPr>
        <p:spPr>
          <a:xfrm>
            <a:off x="-2913196" y="494385"/>
            <a:ext cx="2730577" cy="913070"/>
          </a:xfrm>
          <a:prstGeom prst="rect">
            <a:avLst/>
          </a:prstGeom>
          <a:noFill/>
        </p:spPr>
        <p:txBody>
          <a:bodyPr wrap="square" rtlCol="0">
            <a:spAutoFit/>
          </a:bodyPr>
          <a:lstStyle/>
          <a:p>
            <a:pPr>
              <a:spcAft>
                <a:spcPts val="600"/>
              </a:spcAft>
            </a:pPr>
            <a:r>
              <a:rPr lang="en-GB" sz="900" noProof="0" dirty="0">
                <a:solidFill>
                  <a:srgbClr val="000000"/>
                </a:solidFill>
                <a:latin typeface="Arial" panose="020B0604020202020204" pitchFamily="34" charset="0"/>
                <a:cs typeface="Arial" panose="020B0604020202020204" pitchFamily="34" charset="0"/>
              </a:rPr>
              <a:t>To change the </a:t>
            </a:r>
            <a:r>
              <a:rPr lang="en-GB" sz="900" b="1" noProof="0" dirty="0">
                <a:solidFill>
                  <a:srgbClr val="000000"/>
                </a:solidFill>
                <a:latin typeface="Arial" panose="020B0604020202020204" pitchFamily="34" charset="0"/>
                <a:cs typeface="Arial" panose="020B0604020202020204" pitchFamily="34" charset="0"/>
              </a:rPr>
              <a:t>background</a:t>
            </a:r>
            <a:r>
              <a:rPr lang="en-GB" sz="900" b="1" baseline="0" noProof="0" dirty="0">
                <a:solidFill>
                  <a:srgbClr val="000000"/>
                </a:solidFill>
                <a:latin typeface="Arial" panose="020B0604020202020204" pitchFamily="34" charset="0"/>
                <a:cs typeface="Arial" panose="020B0604020202020204" pitchFamily="34" charset="0"/>
              </a:rPr>
              <a:t> i</a:t>
            </a:r>
            <a:r>
              <a:rPr lang="en-GB" sz="900" b="1" noProof="0" dirty="0">
                <a:solidFill>
                  <a:srgbClr val="000000"/>
                </a:solidFill>
                <a:latin typeface="Arial" panose="020B0604020202020204" pitchFamily="34" charset="0"/>
                <a:cs typeface="Arial" panose="020B0604020202020204" pitchFamily="34" charset="0"/>
              </a:rPr>
              <a:t>mage</a:t>
            </a:r>
            <a:r>
              <a:rPr lang="en-GB" sz="900" baseline="0" noProof="0" dirty="0">
                <a:solidFill>
                  <a:srgbClr val="000000"/>
                </a:solidFill>
                <a:latin typeface="Arial" panose="020B0604020202020204" pitchFamily="34" charset="0"/>
                <a:cs typeface="Arial" panose="020B0604020202020204" pitchFamily="34" charset="0"/>
              </a:rPr>
              <a:t>:</a:t>
            </a:r>
          </a:p>
          <a:p>
            <a:pPr marL="1343025" indent="-1762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Right click</a:t>
            </a:r>
            <a:r>
              <a:rPr lang="en-GB" sz="900" baseline="0" noProof="0" dirty="0">
                <a:solidFill>
                  <a:srgbClr val="000000"/>
                </a:solidFill>
                <a:latin typeface="Arial" panose="020B0604020202020204" pitchFamily="34" charset="0"/>
                <a:cs typeface="Arial" panose="020B0604020202020204" pitchFamily="34" charset="0"/>
              </a:rPr>
              <a:t> </a:t>
            </a:r>
            <a:br>
              <a:rPr lang="en-GB" sz="900" baseline="0" noProof="0" dirty="0">
                <a:solidFill>
                  <a:srgbClr val="000000"/>
                </a:solidFill>
                <a:latin typeface="Arial" panose="020B0604020202020204" pitchFamily="34" charset="0"/>
                <a:cs typeface="Arial" panose="020B0604020202020204" pitchFamily="34" charset="0"/>
              </a:rPr>
            </a:br>
            <a:r>
              <a:rPr lang="en-GB" sz="900" baseline="0" noProof="0" dirty="0">
                <a:solidFill>
                  <a:srgbClr val="000000"/>
                </a:solidFill>
                <a:latin typeface="Arial" panose="020B0604020202020204" pitchFamily="34" charset="0"/>
                <a:cs typeface="Arial" panose="020B0604020202020204" pitchFamily="34" charset="0"/>
              </a:rPr>
              <a:t>on the</a:t>
            </a:r>
            <a:r>
              <a:rPr lang="en-GB" sz="900" noProof="0" dirty="0">
                <a:solidFill>
                  <a:srgbClr val="000000"/>
                </a:solidFill>
                <a:latin typeface="Arial" panose="020B0604020202020204" pitchFamily="34" charset="0"/>
                <a:cs typeface="Arial" panose="020B0604020202020204" pitchFamily="34" charset="0"/>
              </a:rPr>
              <a:t> slide</a:t>
            </a:r>
            <a:endParaRPr lang="en-GB" sz="900" baseline="0" noProof="0" dirty="0">
              <a:solidFill>
                <a:srgbClr val="000000"/>
              </a:solidFill>
              <a:latin typeface="Arial" panose="020B0604020202020204" pitchFamily="34" charset="0"/>
              <a:cs typeface="Arial" panose="020B0604020202020204" pitchFamily="34" charset="0"/>
            </a:endParaRPr>
          </a:p>
          <a:p>
            <a:pPr marL="1343025" indent="-1762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Select </a:t>
            </a:r>
            <a:r>
              <a:rPr lang="en-GB" sz="900" b="1" noProof="0" dirty="0">
                <a:solidFill>
                  <a:srgbClr val="000000"/>
                </a:solidFill>
                <a:latin typeface="Arial" panose="020B0604020202020204" pitchFamily="34" charset="0"/>
                <a:cs typeface="Arial" panose="020B0604020202020204" pitchFamily="34" charset="0"/>
              </a:rPr>
              <a:t>Format Background…</a:t>
            </a:r>
          </a:p>
        </p:txBody>
      </p:sp>
      <p:grpSp>
        <p:nvGrpSpPr>
          <p:cNvPr id="29" name="Groupe 28"/>
          <p:cNvGrpSpPr/>
          <p:nvPr userDrawn="1"/>
        </p:nvGrpSpPr>
        <p:grpSpPr>
          <a:xfrm>
            <a:off x="-252536" y="581025"/>
            <a:ext cx="144016" cy="4562475"/>
            <a:chOff x="-252536" y="-197952"/>
            <a:chExt cx="144016" cy="4562475"/>
          </a:xfrm>
        </p:grpSpPr>
        <p:cxnSp>
          <p:nvCxnSpPr>
            <p:cNvPr id="30" name="Connecteur droit 29"/>
            <p:cNvCxnSpPr/>
            <p:nvPr userDrawn="1"/>
          </p:nvCxnSpPr>
          <p:spPr>
            <a:xfrm>
              <a:off x="-252536" y="-197952"/>
              <a:ext cx="0" cy="456247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userDrawn="1"/>
          </p:nvCxnSpPr>
          <p:spPr>
            <a:xfrm flipH="1">
              <a:off x="-252536" y="260648"/>
              <a:ext cx="1440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32" name="ZoneTexte 31"/>
          <p:cNvSpPr txBox="1"/>
          <p:nvPr userDrawn="1"/>
        </p:nvSpPr>
        <p:spPr>
          <a:xfrm>
            <a:off x="-2983114" y="2241059"/>
            <a:ext cx="2608963" cy="697627"/>
          </a:xfrm>
          <a:prstGeom prst="rect">
            <a:avLst/>
          </a:prstGeom>
          <a:noFill/>
        </p:spPr>
        <p:txBody>
          <a:bodyPr wrap="square" rtlCol="0">
            <a:spAutoFit/>
          </a:bodyPr>
          <a:lstStyle/>
          <a:p>
            <a:r>
              <a:rPr lang="en-GB" sz="900" noProof="0" dirty="0">
                <a:solidFill>
                  <a:srgbClr val="000000"/>
                </a:solidFill>
                <a:latin typeface="Arial" panose="020B0604020202020204" pitchFamily="34" charset="0"/>
                <a:cs typeface="Arial" panose="020B0604020202020204" pitchFamily="34" charset="0"/>
              </a:rPr>
              <a:t>… then in the new window</a:t>
            </a:r>
            <a:r>
              <a:rPr lang="en-GB" sz="900" baseline="0" noProof="0" dirty="0">
                <a:solidFill>
                  <a:srgbClr val="000000"/>
                </a:solidFill>
                <a:latin typeface="Arial" panose="020B0604020202020204" pitchFamily="34" charset="0"/>
                <a:cs typeface="Arial" panose="020B0604020202020204" pitchFamily="34" charset="0"/>
              </a:rPr>
              <a:t>:</a:t>
            </a:r>
          </a:p>
          <a:p>
            <a:pPr marL="133350" indent="-133350">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Select </a:t>
            </a:r>
            <a:r>
              <a:rPr lang="en-GB" sz="900" b="1" noProof="0" dirty="0">
                <a:solidFill>
                  <a:srgbClr val="000000"/>
                </a:solidFill>
                <a:latin typeface="Arial" panose="020B0604020202020204" pitchFamily="34" charset="0"/>
                <a:cs typeface="Arial" panose="020B0604020202020204" pitchFamily="34" charset="0"/>
              </a:rPr>
              <a:t>Picture or texture fill</a:t>
            </a:r>
            <a:endParaRPr lang="en-GB" sz="900" b="1" baseline="0" noProof="0" dirty="0">
              <a:solidFill>
                <a:srgbClr val="000000"/>
              </a:solidFill>
              <a:latin typeface="Arial" panose="020B0604020202020204" pitchFamily="34" charset="0"/>
              <a:cs typeface="Arial" panose="020B0604020202020204" pitchFamily="34" charset="0"/>
            </a:endParaRPr>
          </a:p>
          <a:p>
            <a:pPr marL="138113" indent="-1381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Click on </a:t>
            </a:r>
            <a:r>
              <a:rPr lang="en-GB" sz="900" b="1" noProof="0" dirty="0">
                <a:solidFill>
                  <a:srgbClr val="000000"/>
                </a:solidFill>
                <a:latin typeface="Arial" panose="020B0604020202020204" pitchFamily="34" charset="0"/>
                <a:cs typeface="Arial" panose="020B0604020202020204" pitchFamily="34" charset="0"/>
              </a:rPr>
              <a:t>File</a:t>
            </a:r>
            <a:r>
              <a:rPr lang="en-GB" sz="900" b="1" baseline="0" noProof="0" dirty="0">
                <a:solidFill>
                  <a:srgbClr val="000000"/>
                </a:solidFill>
                <a:latin typeface="Arial" panose="020B0604020202020204" pitchFamily="34" charset="0"/>
                <a:cs typeface="Arial" panose="020B0604020202020204" pitchFamily="34" charset="0"/>
              </a:rPr>
              <a:t> </a:t>
            </a:r>
            <a:r>
              <a:rPr lang="en-GB" sz="900" noProof="0" dirty="0">
                <a:solidFill>
                  <a:srgbClr val="000000"/>
                </a:solidFill>
                <a:latin typeface="Arial" panose="020B0604020202020204" pitchFamily="34" charset="0"/>
                <a:cs typeface="Arial" panose="020B0604020202020204" pitchFamily="34" charset="0"/>
              </a:rPr>
              <a:t>to select and insert the picture in 16:9 format</a:t>
            </a:r>
            <a:endParaRPr lang="en-GB" sz="900" b="1" baseline="30000" noProof="0" dirty="0">
              <a:solidFill>
                <a:srgbClr val="000000"/>
              </a:solidFill>
              <a:latin typeface="Arial" panose="020B0604020202020204" pitchFamily="34" charset="0"/>
              <a:cs typeface="Arial" panose="020B0604020202020204" pitchFamily="34" charset="0"/>
            </a:endParaRPr>
          </a:p>
        </p:txBody>
      </p:sp>
      <p:grpSp>
        <p:nvGrpSpPr>
          <p:cNvPr id="33" name="Groupe 32"/>
          <p:cNvGrpSpPr/>
          <p:nvPr userDrawn="1"/>
        </p:nvGrpSpPr>
        <p:grpSpPr>
          <a:xfrm>
            <a:off x="-2826511" y="801120"/>
            <a:ext cx="1036578" cy="1284997"/>
            <a:chOff x="-2826511" y="445389"/>
            <a:chExt cx="1036578" cy="1284997"/>
          </a:xfrm>
        </p:grpSpPr>
        <p:pic>
          <p:nvPicPr>
            <p:cNvPr id="34" name="Image 3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96617" y="445389"/>
              <a:ext cx="1006684" cy="1262111"/>
            </a:xfrm>
            <a:prstGeom prst="rect">
              <a:avLst/>
            </a:prstGeom>
          </p:spPr>
        </p:pic>
        <p:sp>
          <p:nvSpPr>
            <p:cNvPr id="35" name="Rectangle 34"/>
            <p:cNvSpPr/>
            <p:nvPr userDrawn="1"/>
          </p:nvSpPr>
          <p:spPr>
            <a:xfrm>
              <a:off x="-2826511" y="1530361"/>
              <a:ext cx="198905" cy="20002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grpSp>
      <p:grpSp>
        <p:nvGrpSpPr>
          <p:cNvPr id="36" name="Groupe 35"/>
          <p:cNvGrpSpPr/>
          <p:nvPr userDrawn="1"/>
        </p:nvGrpSpPr>
        <p:grpSpPr>
          <a:xfrm>
            <a:off x="-2913196" y="3014162"/>
            <a:ext cx="2036896" cy="2094363"/>
            <a:chOff x="-2913196" y="3090225"/>
            <a:chExt cx="2036896" cy="2094363"/>
          </a:xfrm>
        </p:grpSpPr>
        <p:pic>
          <p:nvPicPr>
            <p:cNvPr id="37" name="Image 3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13196" y="3090225"/>
              <a:ext cx="2036896" cy="2094363"/>
            </a:xfrm>
            <a:prstGeom prst="rect">
              <a:avLst/>
            </a:prstGeom>
            <a:effectLst>
              <a:outerShdw blurRad="50800" dist="38100" dir="2700000" algn="tl" rotWithShape="0">
                <a:prstClr val="black">
                  <a:alpha val="40000"/>
                </a:prstClr>
              </a:outerShdw>
            </a:effectLst>
          </p:spPr>
        </p:pic>
        <p:grpSp>
          <p:nvGrpSpPr>
            <p:cNvPr id="38" name="Groupe 37"/>
            <p:cNvGrpSpPr/>
            <p:nvPr userDrawn="1"/>
          </p:nvGrpSpPr>
          <p:grpSpPr>
            <a:xfrm>
              <a:off x="-2727050" y="3695220"/>
              <a:ext cx="1117326" cy="1003779"/>
              <a:chOff x="-2716790" y="4112070"/>
              <a:chExt cx="1117326" cy="1003779"/>
            </a:xfrm>
          </p:grpSpPr>
          <p:sp>
            <p:nvSpPr>
              <p:cNvPr id="39" name="Rectangle 38"/>
              <p:cNvSpPr/>
              <p:nvPr userDrawn="1"/>
            </p:nvSpPr>
            <p:spPr>
              <a:xfrm>
                <a:off x="-2716790" y="4112070"/>
                <a:ext cx="1117326" cy="17473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sp>
            <p:nvSpPr>
              <p:cNvPr id="40" name="Rectangle 39"/>
              <p:cNvSpPr/>
              <p:nvPr userDrawn="1"/>
            </p:nvSpPr>
            <p:spPr>
              <a:xfrm>
                <a:off x="-2618079" y="4902808"/>
                <a:ext cx="347102" cy="213041"/>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grpSp>
      </p:grpSp>
      <p:pic>
        <p:nvPicPr>
          <p:cNvPr id="21" name="Image 20">
            <a:extLst>
              <a:ext uri="{FF2B5EF4-FFF2-40B4-BE49-F238E27FC236}">
                <a16:creationId xmlns:a16="http://schemas.microsoft.com/office/drawing/2014/main" id="{DFC458A0-6B3F-411F-B5DC-0DB95853046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74345" y="4366359"/>
            <a:ext cx="1048603" cy="777141"/>
          </a:xfrm>
          <a:prstGeom prst="rect">
            <a:avLst/>
          </a:prstGeom>
        </p:spPr>
      </p:pic>
    </p:spTree>
    <p:extLst>
      <p:ext uri="{BB962C8B-B14F-4D97-AF65-F5344CB8AC3E}">
        <p14:creationId xmlns:p14="http://schemas.microsoft.com/office/powerpoint/2010/main" val="2872725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 three items">
    <p:spTree>
      <p:nvGrpSpPr>
        <p:cNvPr id="1" name=""/>
        <p:cNvGrpSpPr/>
        <p:nvPr/>
      </p:nvGrpSpPr>
      <p:grpSpPr>
        <a:xfrm>
          <a:off x="0" y="0"/>
          <a:ext cx="0" cy="0"/>
          <a:chOff x="0" y="0"/>
          <a:chExt cx="0" cy="0"/>
        </a:xfrm>
      </p:grpSpPr>
      <p:sp>
        <p:nvSpPr>
          <p:cNvPr id="14" name="Espace réservé pour une image  3"/>
          <p:cNvSpPr>
            <a:spLocks noGrp="1"/>
          </p:cNvSpPr>
          <p:nvPr>
            <p:ph type="pic" sz="quarter" idx="15"/>
          </p:nvPr>
        </p:nvSpPr>
        <p:spPr>
          <a:xfrm>
            <a:off x="796593" y="1036638"/>
            <a:ext cx="2414588" cy="2876400"/>
          </a:xfrm>
          <a:prstGeom prst="rect">
            <a:avLst/>
          </a:prstGeom>
        </p:spPr>
        <p:txBody>
          <a:bodyPr>
            <a:normAutofit/>
          </a:bodyPr>
          <a:lstStyle>
            <a:lvl1pPr>
              <a:defRPr sz="1400" b="0" cap="none" baseline="0">
                <a:solidFill>
                  <a:schemeClr val="tx2"/>
                </a:solidFill>
              </a:defRPr>
            </a:lvl1pPr>
          </a:lstStyle>
          <a:p>
            <a:endParaRPr lang="fr-FR" dirty="0"/>
          </a:p>
        </p:txBody>
      </p:sp>
      <p:sp>
        <p:nvSpPr>
          <p:cNvPr id="15" name="Espace réservé pour une image  3"/>
          <p:cNvSpPr>
            <a:spLocks noGrp="1"/>
          </p:cNvSpPr>
          <p:nvPr>
            <p:ph type="pic" sz="quarter" idx="16"/>
          </p:nvPr>
        </p:nvSpPr>
        <p:spPr>
          <a:xfrm>
            <a:off x="3440297" y="1036638"/>
            <a:ext cx="2414588" cy="2876400"/>
          </a:xfrm>
          <a:prstGeom prst="rect">
            <a:avLst/>
          </a:prstGeom>
        </p:spPr>
        <p:txBody>
          <a:bodyPr>
            <a:normAutofit/>
          </a:bodyPr>
          <a:lstStyle>
            <a:lvl1pPr>
              <a:defRPr sz="1400" b="0" cap="none" baseline="0">
                <a:solidFill>
                  <a:schemeClr val="tx2"/>
                </a:solidFill>
              </a:defRPr>
            </a:lvl1pPr>
          </a:lstStyle>
          <a:p>
            <a:endParaRPr lang="fr-FR" dirty="0"/>
          </a:p>
        </p:txBody>
      </p:sp>
      <p:sp>
        <p:nvSpPr>
          <p:cNvPr id="19" name="Espace réservé pour une image  3"/>
          <p:cNvSpPr>
            <a:spLocks noGrp="1"/>
          </p:cNvSpPr>
          <p:nvPr>
            <p:ph type="pic" sz="quarter" idx="17"/>
          </p:nvPr>
        </p:nvSpPr>
        <p:spPr>
          <a:xfrm>
            <a:off x="6084000" y="1036639"/>
            <a:ext cx="2414588" cy="2874962"/>
          </a:xfrm>
          <a:prstGeom prst="rect">
            <a:avLst/>
          </a:prstGeom>
        </p:spPr>
        <p:txBody>
          <a:bodyPr>
            <a:normAutofit/>
          </a:bodyPr>
          <a:lstStyle>
            <a:lvl1pPr>
              <a:defRPr sz="1400" b="0" cap="none" baseline="0">
                <a:solidFill>
                  <a:schemeClr val="tx2"/>
                </a:solidFill>
              </a:defRPr>
            </a:lvl1pPr>
          </a:lstStyle>
          <a:p>
            <a:endParaRPr lang="fr-FR" dirty="0"/>
          </a:p>
        </p:txBody>
      </p:sp>
      <p:sp>
        <p:nvSpPr>
          <p:cNvPr id="8" name="Espace réservé du pied de page 7"/>
          <p:cNvSpPr>
            <a:spLocks noGrp="1"/>
          </p:cNvSpPr>
          <p:nvPr>
            <p:ph type="ftr" sz="quarter" idx="10"/>
          </p:nvPr>
        </p:nvSpPr>
        <p:spPr/>
        <p:txBody>
          <a:bodyPr/>
          <a:lstStyle>
            <a:lvl1pPr>
              <a:defRPr>
                <a:solidFill>
                  <a:schemeClr val="bg2">
                    <a:lumMod val="50000"/>
                    <a:lumOff val="50000"/>
                  </a:schemeClr>
                </a:solidFill>
              </a:defRPr>
            </a:lvl1pPr>
          </a:lstStyle>
          <a:p>
            <a:r>
              <a:rPr lang="en-GB" noProof="0" dirty="0"/>
              <a:t>Presentation title</a:t>
            </a:r>
          </a:p>
        </p:txBody>
      </p:sp>
      <p:sp>
        <p:nvSpPr>
          <p:cNvPr id="9" name="Espace réservé du numéro de diapositive 8"/>
          <p:cNvSpPr>
            <a:spLocks noGrp="1"/>
          </p:cNvSpPr>
          <p:nvPr>
            <p:ph type="sldNum" sz="quarter" idx="11"/>
          </p:nvPr>
        </p:nvSpPr>
        <p:spPr/>
        <p:txBody>
          <a:bodyPr/>
          <a:lstStyle/>
          <a:p>
            <a:fld id="{DD52E7CA-940C-4B6E-9E73-0245BA95FC91}" type="slidenum">
              <a:rPr lang="fr-FR" smtClean="0">
                <a:solidFill>
                  <a:srgbClr val="575756"/>
                </a:solidFill>
              </a:rPr>
              <a:pPr/>
              <a:t>‹N°›</a:t>
            </a:fld>
            <a:r>
              <a:rPr lang="fr-FR">
                <a:solidFill>
                  <a:srgbClr val="575756"/>
                </a:solidFill>
              </a:rPr>
              <a:t> /</a:t>
            </a:r>
            <a:endParaRPr lang="fr-FR" dirty="0">
              <a:solidFill>
                <a:srgbClr val="575756"/>
              </a:solidFill>
            </a:endParaRPr>
          </a:p>
        </p:txBody>
      </p:sp>
      <p:sp>
        <p:nvSpPr>
          <p:cNvPr id="16" name="Espace réservé du texte 7"/>
          <p:cNvSpPr>
            <a:spLocks noGrp="1"/>
          </p:cNvSpPr>
          <p:nvPr>
            <p:ph type="body" sz="quarter" idx="13" hasCustomPrompt="1"/>
          </p:nvPr>
        </p:nvSpPr>
        <p:spPr>
          <a:xfrm>
            <a:off x="802800" y="399600"/>
            <a:ext cx="8074190" cy="288000"/>
          </a:xfrm>
          <a:prstGeom prst="rect">
            <a:avLst/>
          </a:prstGeom>
        </p:spPr>
        <p:txBody>
          <a:bodyPr tIns="0">
            <a:noAutofit/>
          </a:bodyPr>
          <a:lstStyle>
            <a:lvl1pPr marL="0" marR="0" indent="0" algn="l" defTabSz="914378" rtl="0" eaLnBrk="1" fontAlgn="auto" latinLnBrk="0" hangingPunct="1">
              <a:lnSpc>
                <a:spcPct val="90000"/>
              </a:lnSpc>
              <a:spcBef>
                <a:spcPts val="0"/>
              </a:spcBef>
              <a:spcAft>
                <a:spcPts val="0"/>
              </a:spcAft>
              <a:buClrTx/>
              <a:buSzTx/>
              <a:buFont typeface="Arial" panose="020B0604020202020204" pitchFamily="34" charset="0"/>
              <a:buNone/>
              <a:tabLst/>
              <a:defRPr sz="1400" b="0" cap="none" baseline="0">
                <a:solidFill>
                  <a:schemeClr val="tx2"/>
                </a:solidFill>
              </a:defRPr>
            </a:lvl1pPr>
            <a:lvl2pPr marL="359991" marR="0" indent="-359991" algn="l" defTabSz="914378" rtl="0" eaLnBrk="1" fontAlgn="auto" latinLnBrk="0" hangingPunct="1">
              <a:lnSpc>
                <a:spcPct val="90000"/>
              </a:lnSpc>
              <a:spcBef>
                <a:spcPts val="0"/>
              </a:spcBef>
              <a:spcAft>
                <a:spcPts val="0"/>
              </a:spcAft>
              <a:buClrTx/>
              <a:buSzPct val="100000"/>
              <a:tabLst/>
              <a:defRPr/>
            </a:lvl2pPr>
            <a:lvl3pPr marL="503987" marR="0" indent="-143996" algn="l" defTabSz="914378" rtl="0" eaLnBrk="1" fontAlgn="auto" latinLnBrk="0" hangingPunct="1">
              <a:lnSpc>
                <a:spcPct val="90000"/>
              </a:lnSpc>
              <a:spcBef>
                <a:spcPts val="0"/>
              </a:spcBef>
              <a:spcAft>
                <a:spcPts val="0"/>
              </a:spcAft>
              <a:buClrTx/>
              <a:buSzPct val="100000"/>
              <a:buFont typeface="Arial" panose="020B0604020202020204" pitchFamily="34" charset="0"/>
              <a:buChar char="◦"/>
              <a:tabLst/>
              <a:defRPr/>
            </a:lvl3pPr>
            <a:lvl4pPr marL="791981" marR="0" indent="-143996" algn="l" defTabSz="914378" rtl="0" eaLnBrk="1" fontAlgn="auto" latinLnBrk="0" hangingPunct="1">
              <a:lnSpc>
                <a:spcPct val="90000"/>
              </a:lnSpc>
              <a:spcBef>
                <a:spcPts val="0"/>
              </a:spcBef>
              <a:spcAft>
                <a:spcPts val="0"/>
              </a:spcAft>
              <a:buClrTx/>
              <a:buSzTx/>
              <a:buFont typeface="Arial" panose="020B0604020202020204" pitchFamily="34" charset="0"/>
              <a:buChar char="▪"/>
              <a:tabLst/>
              <a:defRPr/>
            </a:lvl4pPr>
          </a:lstStyle>
          <a:p>
            <a:pPr lvl="0"/>
            <a:r>
              <a:rPr lang="en-GB" noProof="0" dirty="0"/>
              <a:t>Text level 1 Arial 14-point</a:t>
            </a:r>
          </a:p>
        </p:txBody>
      </p:sp>
      <p:sp>
        <p:nvSpPr>
          <p:cNvPr id="7" name="Espace réservé du texte 6"/>
          <p:cNvSpPr>
            <a:spLocks noGrp="1"/>
          </p:cNvSpPr>
          <p:nvPr>
            <p:ph type="body" sz="quarter" idx="22" hasCustomPrompt="1"/>
          </p:nvPr>
        </p:nvSpPr>
        <p:spPr>
          <a:xfrm>
            <a:off x="791998" y="2867600"/>
            <a:ext cx="2418931" cy="1044001"/>
          </a:xfrm>
          <a:solidFill>
            <a:srgbClr val="0569C8">
              <a:alpha val="80000"/>
            </a:srgbClr>
          </a:solidFill>
        </p:spPr>
        <p:txBody>
          <a:bodyPr lIns="144000" tIns="144000" rIns="72000" bIns="0"/>
          <a:lstStyle>
            <a:lvl1pPr>
              <a:defRPr sz="1200">
                <a:solidFill>
                  <a:schemeClr val="bg1"/>
                </a:solidFill>
              </a:defRPr>
            </a:lvl1pPr>
            <a:lvl2pPr marL="230400" indent="-136800">
              <a:buFont typeface="Wingdings" panose="05000000000000000000" pitchFamily="2" charset="2"/>
              <a:buChar char="v"/>
              <a:defRPr sz="1000">
                <a:solidFill>
                  <a:schemeClr val="bg1"/>
                </a:solidFill>
              </a:defRPr>
            </a:lvl2pPr>
            <a:lvl3pPr marL="327600" indent="-97200">
              <a:spcBef>
                <a:spcPts val="600"/>
              </a:spcBef>
              <a:buFont typeface="Arial" panose="020B0604020202020204" pitchFamily="34" charset="0"/>
              <a:buChar char="◦"/>
              <a:defRPr sz="1000">
                <a:solidFill>
                  <a:schemeClr val="bg1"/>
                </a:solidFill>
              </a:defRPr>
            </a:lvl3pPr>
            <a:lvl4pPr marL="421200" indent="-97200">
              <a:spcBef>
                <a:spcPts val="600"/>
              </a:spcBef>
              <a:buFont typeface="Arial" panose="020B0604020202020204" pitchFamily="34" charset="0"/>
              <a:buChar char="▪"/>
              <a:defRPr sz="1000">
                <a:solidFill>
                  <a:schemeClr val="bg1"/>
                </a:solidFill>
              </a:defRPr>
            </a:lvl4pPr>
            <a:lvl5pPr marL="421200" indent="-97200">
              <a:spcBef>
                <a:spcPts val="600"/>
              </a:spcBef>
              <a:buFont typeface="Arial" panose="020B0604020202020204" pitchFamily="34" charset="0"/>
              <a:buChar char="▪"/>
              <a:defRPr sz="1000">
                <a:solidFill>
                  <a:schemeClr val="bg1"/>
                </a:solidFill>
              </a:defRPr>
            </a:lvl5pPr>
          </a:lstStyle>
          <a:p>
            <a:pPr lvl="0"/>
            <a:r>
              <a:rPr lang="en-GB" noProof="0" dirty="0"/>
              <a:t>Level 1</a:t>
            </a:r>
          </a:p>
          <a:p>
            <a:pPr lvl="1"/>
            <a:r>
              <a:rPr lang="en-GB" noProof="0" dirty="0"/>
              <a:t>Level 2</a:t>
            </a:r>
          </a:p>
          <a:p>
            <a:pPr lvl="2"/>
            <a:r>
              <a:rPr lang="en-GB" noProof="0" dirty="0"/>
              <a:t>Level 3</a:t>
            </a:r>
          </a:p>
          <a:p>
            <a:pPr lvl="3"/>
            <a:r>
              <a:rPr lang="en-GB" noProof="0" dirty="0"/>
              <a:t>Level 4</a:t>
            </a:r>
          </a:p>
        </p:txBody>
      </p:sp>
      <p:sp>
        <p:nvSpPr>
          <p:cNvPr id="29" name="Espace réservé du texte 6"/>
          <p:cNvSpPr>
            <a:spLocks noGrp="1"/>
          </p:cNvSpPr>
          <p:nvPr>
            <p:ph type="body" sz="quarter" idx="23" hasCustomPrompt="1"/>
          </p:nvPr>
        </p:nvSpPr>
        <p:spPr>
          <a:xfrm>
            <a:off x="3435954" y="2867600"/>
            <a:ext cx="2418931" cy="1044001"/>
          </a:xfrm>
          <a:solidFill>
            <a:schemeClr val="accent3">
              <a:alpha val="80000"/>
            </a:schemeClr>
          </a:solidFill>
        </p:spPr>
        <p:txBody>
          <a:bodyPr lIns="144000" tIns="144000" rIns="72000" bIns="0"/>
          <a:lstStyle>
            <a:lvl1pPr>
              <a:defRPr sz="1200">
                <a:solidFill>
                  <a:schemeClr val="bg1"/>
                </a:solidFill>
              </a:defRPr>
            </a:lvl1pPr>
            <a:lvl2pPr marL="230400" indent="-136800">
              <a:buFont typeface="Wingdings" panose="05000000000000000000" pitchFamily="2" charset="2"/>
              <a:buChar char="v"/>
              <a:defRPr sz="1000">
                <a:solidFill>
                  <a:schemeClr val="bg1"/>
                </a:solidFill>
              </a:defRPr>
            </a:lvl2pPr>
            <a:lvl3pPr marL="327600" indent="-97200">
              <a:spcBef>
                <a:spcPts val="600"/>
              </a:spcBef>
              <a:buFont typeface="Arial" panose="020B0604020202020204" pitchFamily="34" charset="0"/>
              <a:buChar char="◦"/>
              <a:defRPr sz="1000">
                <a:solidFill>
                  <a:schemeClr val="bg1"/>
                </a:solidFill>
              </a:defRPr>
            </a:lvl3pPr>
            <a:lvl4pPr marL="421200" indent="-97200">
              <a:spcBef>
                <a:spcPts val="600"/>
              </a:spcBef>
              <a:buFont typeface="Arial" panose="020B0604020202020204" pitchFamily="34" charset="0"/>
              <a:buChar char="▪"/>
              <a:defRPr sz="1000">
                <a:solidFill>
                  <a:schemeClr val="bg1"/>
                </a:solidFill>
              </a:defRPr>
            </a:lvl4pPr>
            <a:lvl5pPr marL="421200" indent="-97200">
              <a:spcBef>
                <a:spcPts val="600"/>
              </a:spcBef>
              <a:buFont typeface="Arial" panose="020B0604020202020204" pitchFamily="34" charset="0"/>
              <a:buChar char="▪"/>
              <a:defRPr sz="1000">
                <a:solidFill>
                  <a:schemeClr val="bg1"/>
                </a:solidFill>
              </a:defRPr>
            </a:lvl5pPr>
          </a:lstStyle>
          <a:p>
            <a:pPr lvl="0"/>
            <a:r>
              <a:rPr lang="en-GB" noProof="0" dirty="0"/>
              <a:t>Level 1</a:t>
            </a:r>
          </a:p>
          <a:p>
            <a:pPr lvl="1"/>
            <a:r>
              <a:rPr lang="en-GB" noProof="0" dirty="0"/>
              <a:t>Level 2</a:t>
            </a:r>
          </a:p>
          <a:p>
            <a:pPr lvl="2"/>
            <a:r>
              <a:rPr lang="en-GB" noProof="0" dirty="0"/>
              <a:t>Level 3</a:t>
            </a:r>
          </a:p>
          <a:p>
            <a:pPr lvl="3"/>
            <a:r>
              <a:rPr lang="en-GB" noProof="0" dirty="0"/>
              <a:t>Level 4</a:t>
            </a:r>
          </a:p>
        </p:txBody>
      </p:sp>
      <p:sp>
        <p:nvSpPr>
          <p:cNvPr id="32" name="Espace réservé du texte 6"/>
          <p:cNvSpPr>
            <a:spLocks noGrp="1"/>
          </p:cNvSpPr>
          <p:nvPr>
            <p:ph type="body" sz="quarter" idx="24" hasCustomPrompt="1"/>
          </p:nvPr>
        </p:nvSpPr>
        <p:spPr>
          <a:xfrm>
            <a:off x="6081828" y="2867600"/>
            <a:ext cx="2418931" cy="1044001"/>
          </a:xfrm>
          <a:solidFill>
            <a:schemeClr val="accent2">
              <a:alpha val="80000"/>
            </a:schemeClr>
          </a:solidFill>
        </p:spPr>
        <p:txBody>
          <a:bodyPr lIns="144000" tIns="144000" rIns="72000" bIns="0"/>
          <a:lstStyle>
            <a:lvl1pPr>
              <a:defRPr sz="1200">
                <a:solidFill>
                  <a:schemeClr val="bg1"/>
                </a:solidFill>
              </a:defRPr>
            </a:lvl1pPr>
            <a:lvl2pPr marL="230400" indent="-136800">
              <a:buFont typeface="Wingdings" panose="05000000000000000000" pitchFamily="2" charset="2"/>
              <a:buChar char="v"/>
              <a:defRPr sz="1000">
                <a:solidFill>
                  <a:schemeClr val="bg1"/>
                </a:solidFill>
              </a:defRPr>
            </a:lvl2pPr>
            <a:lvl3pPr marL="327600" indent="-97200">
              <a:spcBef>
                <a:spcPts val="600"/>
              </a:spcBef>
              <a:buFont typeface="Arial" panose="020B0604020202020204" pitchFamily="34" charset="0"/>
              <a:buChar char="◦"/>
              <a:defRPr sz="1000">
                <a:solidFill>
                  <a:schemeClr val="bg1"/>
                </a:solidFill>
              </a:defRPr>
            </a:lvl3pPr>
            <a:lvl4pPr marL="421200" indent="-97200">
              <a:spcBef>
                <a:spcPts val="600"/>
              </a:spcBef>
              <a:buFont typeface="Arial" panose="020B0604020202020204" pitchFamily="34" charset="0"/>
              <a:buChar char="▪"/>
              <a:defRPr sz="1000">
                <a:solidFill>
                  <a:schemeClr val="bg1"/>
                </a:solidFill>
              </a:defRPr>
            </a:lvl4pPr>
            <a:lvl5pPr marL="421200" indent="-97200">
              <a:spcBef>
                <a:spcPts val="600"/>
              </a:spcBef>
              <a:buFont typeface="Arial" panose="020B0604020202020204" pitchFamily="34" charset="0"/>
              <a:buChar char="▪"/>
              <a:defRPr sz="1000">
                <a:solidFill>
                  <a:schemeClr val="bg1"/>
                </a:solidFill>
              </a:defRPr>
            </a:lvl5pPr>
          </a:lstStyle>
          <a:p>
            <a:pPr lvl="0"/>
            <a:r>
              <a:rPr lang="en-GB" noProof="0" dirty="0"/>
              <a:t>Level 1</a:t>
            </a:r>
          </a:p>
          <a:p>
            <a:pPr lvl="1"/>
            <a:r>
              <a:rPr lang="en-GB" noProof="0" dirty="0"/>
              <a:t>Level 2</a:t>
            </a:r>
          </a:p>
          <a:p>
            <a:pPr lvl="2"/>
            <a:r>
              <a:rPr lang="en-GB" noProof="0" dirty="0"/>
              <a:t>Level 3</a:t>
            </a:r>
          </a:p>
          <a:p>
            <a:pPr lvl="3"/>
            <a:r>
              <a:rPr lang="en-GB" noProof="0" dirty="0"/>
              <a:t>Level 4</a:t>
            </a:r>
          </a:p>
        </p:txBody>
      </p:sp>
      <p:grpSp>
        <p:nvGrpSpPr>
          <p:cNvPr id="33" name="Groupe 32"/>
          <p:cNvGrpSpPr/>
          <p:nvPr userDrawn="1"/>
        </p:nvGrpSpPr>
        <p:grpSpPr>
          <a:xfrm>
            <a:off x="-3288093" y="486229"/>
            <a:ext cx="3062503" cy="3082895"/>
            <a:chOff x="-3288093" y="648154"/>
            <a:chExt cx="3062503" cy="3082895"/>
          </a:xfrm>
        </p:grpSpPr>
        <p:sp>
          <p:nvSpPr>
            <p:cNvPr id="34" name="ZoneTexte 33"/>
            <p:cNvSpPr txBox="1"/>
            <p:nvPr userDrawn="1"/>
          </p:nvSpPr>
          <p:spPr>
            <a:xfrm>
              <a:off x="-3288093" y="648154"/>
              <a:ext cx="2952328" cy="3082895"/>
            </a:xfrm>
            <a:prstGeom prst="rect">
              <a:avLst/>
            </a:prstGeom>
            <a:noFill/>
            <a:ln>
              <a:noFill/>
            </a:ln>
          </p:spPr>
          <p:txBody>
            <a:bodyPr wrap="square" rtlCol="0">
              <a:spAutoFit/>
            </a:bodyPr>
            <a:lstStyle/>
            <a:p>
              <a:r>
                <a:rPr lang="en-GB" sz="900" noProof="0" dirty="0">
                  <a:solidFill>
                    <a:srgbClr val="000000"/>
                  </a:solidFill>
                  <a:latin typeface="Arial" panose="020B0604020202020204" pitchFamily="34" charset="0"/>
                  <a:cs typeface="Arial" panose="020B0604020202020204" pitchFamily="34" charset="0"/>
                </a:rPr>
                <a:t>To </a:t>
              </a:r>
              <a:r>
                <a:rPr lang="en-GB" sz="900" b="1" baseline="0" noProof="0" dirty="0">
                  <a:solidFill>
                    <a:srgbClr val="000000"/>
                  </a:solidFill>
                  <a:latin typeface="Arial" panose="020B0604020202020204" pitchFamily="34" charset="0"/>
                  <a:cs typeface="Arial" panose="020B0604020202020204" pitchFamily="34" charset="0"/>
                </a:rPr>
                <a:t>insert an image</a:t>
              </a:r>
              <a:r>
                <a:rPr lang="en-GB" sz="900" baseline="0" noProof="0" dirty="0">
                  <a:solidFill>
                    <a:srgbClr val="000000"/>
                  </a:solidFill>
                  <a:latin typeface="Arial" panose="020B0604020202020204" pitchFamily="34" charset="0"/>
                  <a:cs typeface="Arial" panose="020B0604020202020204" pitchFamily="34" charset="0"/>
                </a:rPr>
                <a:t>:</a:t>
              </a:r>
            </a:p>
            <a:p>
              <a:pPr marL="228600" indent="-228600">
                <a:spcBef>
                  <a:spcPts val="200"/>
                </a:spcBef>
                <a:buFont typeface="+mj-lt"/>
                <a:buAutoNum type="arabicPeriod"/>
              </a:pPr>
              <a:r>
                <a:rPr lang="en-GB" sz="900" noProof="0" dirty="0">
                  <a:solidFill>
                    <a:srgbClr val="000000"/>
                  </a:solidFill>
                  <a:latin typeface="Arial" panose="020B0604020202020204" pitchFamily="34" charset="0"/>
                  <a:cs typeface="Arial" panose="020B0604020202020204" pitchFamily="34" charset="0"/>
                </a:rPr>
                <a:t>Click on the </a:t>
              </a:r>
              <a:r>
                <a:rPr lang="en-GB" sz="900" b="0" noProof="0" dirty="0">
                  <a:solidFill>
                    <a:srgbClr val="000000"/>
                  </a:solidFill>
                  <a:latin typeface="Arial" panose="020B0604020202020204" pitchFamily="34" charset="0"/>
                  <a:cs typeface="Arial" panose="020B0604020202020204" pitchFamily="34" charset="0"/>
                </a:rPr>
                <a:t>Pictures</a:t>
              </a:r>
              <a:r>
                <a:rPr lang="en-GB" sz="900" noProof="0" dirty="0">
                  <a:solidFill>
                    <a:srgbClr val="000000"/>
                  </a:solidFill>
                  <a:latin typeface="Arial" panose="020B0604020202020204" pitchFamily="34" charset="0"/>
                  <a:cs typeface="Arial" panose="020B0604020202020204" pitchFamily="34" charset="0"/>
                </a:rPr>
                <a:t> icon in the </a:t>
              </a:r>
              <a:r>
                <a:rPr lang="en-GB" sz="900" b="0" noProof="0" dirty="0">
                  <a:solidFill>
                    <a:srgbClr val="000000"/>
                  </a:solidFill>
                  <a:latin typeface="Arial" panose="020B0604020202020204" pitchFamily="34" charset="0"/>
                  <a:cs typeface="Arial" panose="020B0604020202020204" pitchFamily="34" charset="0"/>
                </a:rPr>
                <a:t>Insert</a:t>
              </a:r>
              <a:r>
                <a:rPr lang="en-GB" sz="900" noProof="0" dirty="0">
                  <a:solidFill>
                    <a:srgbClr val="000000"/>
                  </a:solidFill>
                  <a:latin typeface="Arial" panose="020B0604020202020204" pitchFamily="34" charset="0"/>
                  <a:cs typeface="Arial" panose="020B0604020202020204" pitchFamily="34" charset="0"/>
                </a:rPr>
                <a:t> tab</a:t>
              </a:r>
            </a:p>
            <a:p>
              <a:pPr marL="228600" indent="-228600">
                <a:spcBef>
                  <a:spcPts val="200"/>
                </a:spcBef>
                <a:buFont typeface="+mj-lt"/>
                <a:buAutoNum type="arabicPeriod"/>
              </a:pPr>
              <a:r>
                <a:rPr lang="en-GB" sz="900" noProof="0" dirty="0">
                  <a:solidFill>
                    <a:srgbClr val="000000"/>
                  </a:solidFill>
                  <a:latin typeface="Arial" panose="020B0604020202020204" pitchFamily="34" charset="0"/>
                  <a:cs typeface="Arial" panose="020B0604020202020204" pitchFamily="34" charset="0"/>
                </a:rPr>
                <a:t>Select your image</a:t>
              </a:r>
            </a:p>
            <a:p>
              <a:pPr marL="228600" indent="-228600">
                <a:spcBef>
                  <a:spcPts val="200"/>
                </a:spcBef>
                <a:buFont typeface="+mj-lt"/>
                <a:buAutoNum type="arabicPeriod"/>
              </a:pPr>
              <a:endParaRPr lang="en-GB" sz="900" baseline="0" noProof="0" dirty="0">
                <a:solidFill>
                  <a:srgbClr val="000000"/>
                </a:solidFill>
                <a:latin typeface="Arial" panose="020B0604020202020204" pitchFamily="34" charset="0"/>
                <a:cs typeface="Arial" panose="020B0604020202020204" pitchFamily="34" charset="0"/>
              </a:endParaRPr>
            </a:p>
            <a:p>
              <a:pPr marL="0" indent="0">
                <a:spcBef>
                  <a:spcPts val="200"/>
                </a:spcBef>
                <a:buNone/>
              </a:pPr>
              <a:r>
                <a:rPr lang="en-GB" sz="900" baseline="0" noProof="0" dirty="0">
                  <a:solidFill>
                    <a:srgbClr val="000000"/>
                  </a:solidFill>
                  <a:latin typeface="Arial" panose="020B0604020202020204" pitchFamily="34" charset="0"/>
                  <a:cs typeface="Arial" panose="020B0604020202020204" pitchFamily="34" charset="0"/>
                </a:rPr>
                <a:t>To </a:t>
              </a:r>
              <a:r>
                <a:rPr lang="en-GB" sz="900" b="1" baseline="0" noProof="0" dirty="0">
                  <a:solidFill>
                    <a:srgbClr val="000000"/>
                  </a:solidFill>
                  <a:latin typeface="Arial" panose="020B0604020202020204" pitchFamily="34" charset="0"/>
                  <a:cs typeface="Arial" panose="020B0604020202020204" pitchFamily="34" charset="0"/>
                </a:rPr>
                <a:t>resize an image</a:t>
              </a:r>
              <a:r>
                <a:rPr lang="en-GB" sz="900" baseline="0" noProof="0" dirty="0">
                  <a:solidFill>
                    <a:srgbClr val="000000"/>
                  </a:solidFill>
                  <a:latin typeface="Arial" panose="020B0604020202020204" pitchFamily="34" charset="0"/>
                  <a:cs typeface="Arial" panose="020B0604020202020204" pitchFamily="34" charset="0"/>
                </a:rPr>
                <a:t>:</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Click on the image</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Go to the Format tab</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Click on Crop</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Cropping handles will appear. Click, hold and drag a handle to crop the image.</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Centre the image by clicking, holding and dragging it to the centre of the box. </a:t>
              </a:r>
            </a:p>
            <a:p>
              <a:pPr marL="0" indent="0">
                <a:spcBef>
                  <a:spcPts val="200"/>
                </a:spcBef>
                <a:buFont typeface="+mj-lt"/>
                <a:buNone/>
              </a:pPr>
              <a:r>
                <a:rPr lang="en-GB" sz="900" u="sng" baseline="0" noProof="0" dirty="0">
                  <a:solidFill>
                    <a:srgbClr val="000000"/>
                  </a:solidFill>
                  <a:latin typeface="Arial" panose="020B0604020202020204" pitchFamily="34" charset="0"/>
                  <a:cs typeface="Arial" panose="020B0604020202020204" pitchFamily="34" charset="0"/>
                </a:rPr>
                <a:t>N.B.</a:t>
              </a:r>
              <a:r>
                <a:rPr lang="en-GB" sz="900" baseline="0" noProof="0" dirty="0">
                  <a:solidFill>
                    <a:srgbClr val="000000"/>
                  </a:solidFill>
                  <a:latin typeface="Arial" panose="020B0604020202020204" pitchFamily="34" charset="0"/>
                  <a:cs typeface="Arial" panose="020B0604020202020204" pitchFamily="34" charset="0"/>
                </a:rPr>
                <a:t> To crop the image proportionally, hold the Shift key while you resize the image.</a:t>
              </a:r>
            </a:p>
            <a:p>
              <a:pPr marL="0" indent="0">
                <a:spcBef>
                  <a:spcPts val="200"/>
                </a:spcBef>
                <a:buNone/>
              </a:pPr>
              <a:endParaRPr lang="en-GB" sz="900" baseline="0" noProof="0" dirty="0">
                <a:solidFill>
                  <a:srgbClr val="000000"/>
                </a:solidFill>
                <a:latin typeface="Arial" panose="020B0604020202020204" pitchFamily="34" charset="0"/>
                <a:cs typeface="Arial" panose="020B0604020202020204" pitchFamily="34" charset="0"/>
              </a:endParaRPr>
            </a:p>
            <a:p>
              <a:r>
                <a:rPr lang="en-GB" sz="900" noProof="0" dirty="0">
                  <a:solidFill>
                    <a:srgbClr val="000000"/>
                  </a:solidFill>
                  <a:latin typeface="Arial" panose="020B0604020202020204" pitchFamily="34" charset="0"/>
                  <a:cs typeface="Arial" panose="020B0604020202020204" pitchFamily="34" charset="0"/>
                </a:rPr>
                <a:t>To </a:t>
              </a:r>
              <a:r>
                <a:rPr lang="en-GB" sz="900" b="1" noProof="0" dirty="0">
                  <a:solidFill>
                    <a:srgbClr val="000000"/>
                  </a:solidFill>
                  <a:latin typeface="Arial" panose="020B0604020202020204" pitchFamily="34" charset="0"/>
                  <a:cs typeface="Arial" panose="020B0604020202020204" pitchFamily="34" charset="0"/>
                </a:rPr>
                <a:t>replace</a:t>
              </a:r>
              <a:r>
                <a:rPr lang="en-GB" sz="900" b="1" baseline="0" noProof="0" dirty="0">
                  <a:solidFill>
                    <a:srgbClr val="000000"/>
                  </a:solidFill>
                  <a:latin typeface="Arial" panose="020B0604020202020204" pitchFamily="34" charset="0"/>
                  <a:cs typeface="Arial" panose="020B0604020202020204" pitchFamily="34" charset="0"/>
                </a:rPr>
                <a:t> </a:t>
              </a:r>
              <a:r>
                <a:rPr lang="en-GB" sz="900" b="1" noProof="0" dirty="0">
                  <a:solidFill>
                    <a:srgbClr val="000000"/>
                  </a:solidFill>
                  <a:latin typeface="Arial" panose="020B0604020202020204" pitchFamily="34" charset="0"/>
                  <a:cs typeface="Arial" panose="020B0604020202020204" pitchFamily="34" charset="0"/>
                </a:rPr>
                <a:t>an image displayed</a:t>
              </a:r>
              <a:r>
                <a:rPr lang="en-GB" sz="900" baseline="0" noProof="0" dirty="0">
                  <a:solidFill>
                    <a:srgbClr val="000000"/>
                  </a:solidFill>
                  <a:latin typeface="Arial" panose="020B0604020202020204" pitchFamily="34" charset="0"/>
                  <a:cs typeface="Arial" panose="020B0604020202020204" pitchFamily="34" charset="0"/>
                </a:rPr>
                <a:t>:</a:t>
              </a:r>
            </a:p>
            <a:p>
              <a:pPr marL="228600" indent="-228600">
                <a:spcBef>
                  <a:spcPts val="200"/>
                </a:spcBef>
                <a:buFont typeface="+mj-lt"/>
                <a:buAutoNum type="arabicPeriod"/>
              </a:pPr>
              <a:r>
                <a:rPr lang="en-GB" sz="900" noProof="0" dirty="0">
                  <a:solidFill>
                    <a:srgbClr val="000000"/>
                  </a:solidFill>
                  <a:latin typeface="Arial" panose="020B0604020202020204" pitchFamily="34" charset="0"/>
                  <a:cs typeface="Arial" panose="020B0604020202020204" pitchFamily="34" charset="0"/>
                </a:rPr>
                <a:t>Delete the image displayed</a:t>
              </a:r>
              <a:endParaRPr lang="en-GB" sz="900" baseline="0" noProof="0" dirty="0">
                <a:solidFill>
                  <a:srgbClr val="000000"/>
                </a:solidFill>
                <a:latin typeface="Arial" panose="020B0604020202020204" pitchFamily="34" charset="0"/>
                <a:cs typeface="Arial" panose="020B0604020202020204" pitchFamily="34" charset="0"/>
              </a:endParaRPr>
            </a:p>
            <a:p>
              <a:pPr marL="228600" marR="0" indent="-228600" algn="l" defTabSz="914400" rtl="0" eaLnBrk="1" fontAlgn="auto" latinLnBrk="0" hangingPunct="1">
                <a:lnSpc>
                  <a:spcPct val="100000"/>
                </a:lnSpc>
                <a:spcBef>
                  <a:spcPts val="200"/>
                </a:spcBef>
                <a:spcAft>
                  <a:spcPts val="0"/>
                </a:spcAft>
                <a:buClrTx/>
                <a:buSzTx/>
                <a:buFont typeface="+mj-lt"/>
                <a:buAutoNum type="arabicPeriod"/>
                <a:tabLst/>
                <a:defRPr/>
              </a:pPr>
              <a:r>
                <a:rPr lang="en-GB" sz="900" noProof="0" dirty="0">
                  <a:solidFill>
                    <a:srgbClr val="000000"/>
                  </a:solidFill>
                  <a:latin typeface="Arial" panose="020B0604020202020204" pitchFamily="34" charset="0"/>
                  <a:cs typeface="Arial" panose="020B0604020202020204" pitchFamily="34" charset="0"/>
                </a:rPr>
                <a:t>Click on the Pictures</a:t>
              </a:r>
              <a:r>
                <a:rPr lang="en-GB" sz="900" baseline="0" noProof="0" dirty="0">
                  <a:solidFill>
                    <a:srgbClr val="000000"/>
                  </a:solidFill>
                  <a:latin typeface="Arial" panose="020B0604020202020204" pitchFamily="34" charset="0"/>
                  <a:cs typeface="Arial" panose="020B0604020202020204" pitchFamily="34" charset="0"/>
                </a:rPr>
                <a:t> icon</a:t>
              </a:r>
              <a:endParaRPr lang="en-GB" sz="900" noProof="0" dirty="0">
                <a:solidFill>
                  <a:srgbClr val="000000"/>
                </a:solidFill>
                <a:latin typeface="Arial" panose="020B0604020202020204" pitchFamily="34" charset="0"/>
                <a:cs typeface="Arial" panose="020B0604020202020204" pitchFamily="34" charset="0"/>
              </a:endParaRPr>
            </a:p>
            <a:p>
              <a:pPr marL="228600" marR="0" indent="-228600" algn="l" defTabSz="914400" rtl="0" eaLnBrk="1" fontAlgn="auto" latinLnBrk="0" hangingPunct="1">
                <a:lnSpc>
                  <a:spcPct val="100000"/>
                </a:lnSpc>
                <a:spcBef>
                  <a:spcPts val="200"/>
                </a:spcBef>
                <a:spcAft>
                  <a:spcPts val="0"/>
                </a:spcAft>
                <a:buClrTx/>
                <a:buSzTx/>
                <a:buFont typeface="+mj-lt"/>
                <a:buAutoNum type="arabicPeriod"/>
                <a:tabLst/>
                <a:defRPr/>
              </a:pPr>
              <a:r>
                <a:rPr lang="en-GB" sz="900" noProof="0" dirty="0">
                  <a:solidFill>
                    <a:srgbClr val="000000"/>
                  </a:solidFill>
                  <a:latin typeface="Arial" panose="020B0604020202020204" pitchFamily="34" charset="0"/>
                  <a:cs typeface="Arial" panose="020B0604020202020204" pitchFamily="34" charset="0"/>
                </a:rPr>
                <a:t>Select a new image</a:t>
              </a:r>
            </a:p>
          </p:txBody>
        </p:sp>
        <p:grpSp>
          <p:nvGrpSpPr>
            <p:cNvPr id="35" name="Groupe 34"/>
            <p:cNvGrpSpPr/>
            <p:nvPr userDrawn="1"/>
          </p:nvGrpSpPr>
          <p:grpSpPr>
            <a:xfrm rot="10800000" flipH="1">
              <a:off x="-369606" y="708660"/>
              <a:ext cx="144016" cy="2903220"/>
              <a:chOff x="-252536" y="-475622"/>
              <a:chExt cx="144016" cy="2903220"/>
            </a:xfrm>
          </p:grpSpPr>
          <p:cxnSp>
            <p:nvCxnSpPr>
              <p:cNvPr id="37" name="Connecteur droit 36"/>
              <p:cNvCxnSpPr/>
              <p:nvPr userDrawn="1"/>
            </p:nvCxnSpPr>
            <p:spPr>
              <a:xfrm rot="10800000" flipH="1" flipV="1">
                <a:off x="-252536" y="-475622"/>
                <a:ext cx="0" cy="290322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userDrawn="1"/>
            </p:nvCxnSpPr>
            <p:spPr>
              <a:xfrm flipH="1">
                <a:off x="-252536" y="911924"/>
                <a:ext cx="1440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pic>
          <p:nvPicPr>
            <p:cNvPr id="36" name="Image 3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40065" y="1440141"/>
              <a:ext cx="308933" cy="492004"/>
            </a:xfrm>
            <a:prstGeom prst="rect">
              <a:avLst/>
            </a:prstGeom>
            <a:ln>
              <a:solidFill>
                <a:schemeClr val="bg2"/>
              </a:solidFill>
            </a:ln>
          </p:spPr>
        </p:pic>
      </p:grpSp>
      <p:sp>
        <p:nvSpPr>
          <p:cNvPr id="3" name="Titre 2"/>
          <p:cNvSpPr>
            <a:spLocks noGrp="1"/>
          </p:cNvSpPr>
          <p:nvPr>
            <p:ph type="title" hasCustomPrompt="1"/>
          </p:nvPr>
        </p:nvSpPr>
        <p:spPr/>
        <p:txBody>
          <a:bodyPr/>
          <a:lstStyle/>
          <a:p>
            <a:r>
              <a:rPr lang="en-GB" noProof="0"/>
              <a:t>TitLe 1 (LEVEL 0) arial 18-point</a:t>
            </a:r>
            <a:endParaRPr lang="fr-FR"/>
          </a:p>
        </p:txBody>
      </p:sp>
      <p:pic>
        <p:nvPicPr>
          <p:cNvPr id="22" name="Image 21">
            <a:extLst>
              <a:ext uri="{FF2B5EF4-FFF2-40B4-BE49-F238E27FC236}">
                <a16:creationId xmlns:a16="http://schemas.microsoft.com/office/drawing/2014/main" id="{AEB1F2E9-2788-4B5A-BE77-4EC907F567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74345" y="4366359"/>
            <a:ext cx="1048603" cy="777141"/>
          </a:xfrm>
          <a:prstGeom prst="rect">
            <a:avLst/>
          </a:prstGeom>
        </p:spPr>
      </p:pic>
    </p:spTree>
    <p:extLst>
      <p:ext uri="{BB962C8B-B14F-4D97-AF65-F5344CB8AC3E}">
        <p14:creationId xmlns:p14="http://schemas.microsoft.com/office/powerpoint/2010/main" val="42302515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 Content &amp; picture">
    <p:bg>
      <p:bgPr>
        <a:solidFill>
          <a:schemeClr val="bg1"/>
        </a:solidFill>
        <a:effectLst/>
      </p:bgPr>
    </p:bg>
    <p:spTree>
      <p:nvGrpSpPr>
        <p:cNvPr id="1" name=""/>
        <p:cNvGrpSpPr/>
        <p:nvPr/>
      </p:nvGrpSpPr>
      <p:grpSpPr>
        <a:xfrm>
          <a:off x="0" y="0"/>
          <a:ext cx="0" cy="0"/>
          <a:chOff x="0" y="0"/>
          <a:chExt cx="0" cy="0"/>
        </a:xfrm>
      </p:grpSpPr>
      <p:pic>
        <p:nvPicPr>
          <p:cNvPr id="26" name="Imag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2338" y="2073733"/>
            <a:ext cx="308933" cy="492004"/>
          </a:xfrm>
          <a:prstGeom prst="rect">
            <a:avLst/>
          </a:prstGeom>
          <a:ln>
            <a:solidFill>
              <a:schemeClr val="bg2"/>
            </a:solidFill>
          </a:ln>
        </p:spPr>
      </p:pic>
      <p:sp>
        <p:nvSpPr>
          <p:cNvPr id="4" name="Espace réservé pour une image  3"/>
          <p:cNvSpPr>
            <a:spLocks noGrp="1"/>
          </p:cNvSpPr>
          <p:nvPr>
            <p:ph type="pic" sz="quarter" idx="25"/>
          </p:nvPr>
        </p:nvSpPr>
        <p:spPr>
          <a:xfrm>
            <a:off x="6037157" y="0"/>
            <a:ext cx="3106843" cy="5143499"/>
          </a:xfrm>
        </p:spPr>
        <p:txBody>
          <a:bodyPr/>
          <a:lstStyle>
            <a:lvl1pPr>
              <a:defRPr>
                <a:solidFill>
                  <a:schemeClr val="tx2"/>
                </a:solidFill>
              </a:defRPr>
            </a:lvl1pPr>
          </a:lstStyle>
          <a:p>
            <a:endParaRPr lang="fr-FR"/>
          </a:p>
        </p:txBody>
      </p:sp>
      <p:sp>
        <p:nvSpPr>
          <p:cNvPr id="2" name="Titre 1"/>
          <p:cNvSpPr>
            <a:spLocks noGrp="1"/>
          </p:cNvSpPr>
          <p:nvPr>
            <p:ph type="title" hasCustomPrompt="1"/>
          </p:nvPr>
        </p:nvSpPr>
        <p:spPr>
          <a:xfrm>
            <a:off x="802800" y="72000"/>
            <a:ext cx="5245160" cy="276999"/>
          </a:xfrm>
        </p:spPr>
        <p:txBody>
          <a:bodyPr/>
          <a:lstStyle>
            <a:lvl1pPr>
              <a:defRPr/>
            </a:lvl1pPr>
          </a:lstStyle>
          <a:p>
            <a:r>
              <a:rPr lang="en-GB" noProof="0" dirty="0" err="1"/>
              <a:t>TitLe</a:t>
            </a:r>
            <a:r>
              <a:rPr lang="en-GB" noProof="0" dirty="0"/>
              <a:t> 1 (LEVEL 0) </a:t>
            </a:r>
            <a:r>
              <a:rPr lang="en-GB" noProof="0" dirty="0" err="1"/>
              <a:t>arial</a:t>
            </a:r>
            <a:r>
              <a:rPr lang="en-GB" noProof="0" dirty="0"/>
              <a:t> 18-point</a:t>
            </a:r>
          </a:p>
        </p:txBody>
      </p:sp>
      <p:sp>
        <p:nvSpPr>
          <p:cNvPr id="7" name="Espace réservé du numéro de diapositive 6"/>
          <p:cNvSpPr>
            <a:spLocks noGrp="1"/>
          </p:cNvSpPr>
          <p:nvPr>
            <p:ph type="sldNum" sz="quarter" idx="14"/>
          </p:nvPr>
        </p:nvSpPr>
        <p:spPr/>
        <p:txBody>
          <a:bodyPr/>
          <a:lstStyle/>
          <a:p>
            <a:fld id="{DD52E7CA-940C-4B6E-9E73-0245BA95FC91}" type="slidenum">
              <a:rPr lang="fr-FR" smtClean="0">
                <a:solidFill>
                  <a:srgbClr val="575756"/>
                </a:solidFill>
              </a:rPr>
              <a:pPr/>
              <a:t>‹N°›</a:t>
            </a:fld>
            <a:r>
              <a:rPr lang="fr-FR">
                <a:solidFill>
                  <a:srgbClr val="575756"/>
                </a:solidFill>
              </a:rPr>
              <a:t> /</a:t>
            </a:r>
            <a:endParaRPr lang="fr-FR" dirty="0">
              <a:solidFill>
                <a:srgbClr val="575756"/>
              </a:solidFill>
            </a:endParaRPr>
          </a:p>
        </p:txBody>
      </p:sp>
      <p:sp>
        <p:nvSpPr>
          <p:cNvPr id="9" name="Espace réservé du pied de page 8"/>
          <p:cNvSpPr>
            <a:spLocks noGrp="1"/>
          </p:cNvSpPr>
          <p:nvPr>
            <p:ph type="ftr" sz="quarter" idx="15"/>
          </p:nvPr>
        </p:nvSpPr>
        <p:spPr/>
        <p:txBody>
          <a:bodyPr/>
          <a:lstStyle>
            <a:lvl1pPr>
              <a:defRPr>
                <a:solidFill>
                  <a:schemeClr val="bg2">
                    <a:lumMod val="50000"/>
                    <a:lumOff val="50000"/>
                  </a:schemeClr>
                </a:solidFill>
              </a:defRPr>
            </a:lvl1pPr>
          </a:lstStyle>
          <a:p>
            <a:r>
              <a:rPr lang="en-GB" noProof="0" dirty="0"/>
              <a:t>Presentation title</a:t>
            </a:r>
          </a:p>
        </p:txBody>
      </p:sp>
      <p:sp>
        <p:nvSpPr>
          <p:cNvPr id="11" name="Espace réservé du texte 7"/>
          <p:cNvSpPr>
            <a:spLocks noGrp="1"/>
          </p:cNvSpPr>
          <p:nvPr>
            <p:ph type="body" sz="quarter" idx="13" hasCustomPrompt="1"/>
          </p:nvPr>
        </p:nvSpPr>
        <p:spPr>
          <a:xfrm>
            <a:off x="802800" y="399600"/>
            <a:ext cx="5245161" cy="288000"/>
          </a:xfrm>
          <a:prstGeom prst="rect">
            <a:avLst/>
          </a:prstGeom>
        </p:spPr>
        <p:txBody>
          <a:bodyPr tIns="0">
            <a:noAutofit/>
          </a:bodyPr>
          <a:lstStyle>
            <a:lvl1pPr marL="0" marR="0" indent="0" algn="l" defTabSz="914378" rtl="0" eaLnBrk="1" fontAlgn="auto" latinLnBrk="0" hangingPunct="1">
              <a:lnSpc>
                <a:spcPct val="90000"/>
              </a:lnSpc>
              <a:spcBef>
                <a:spcPts val="0"/>
              </a:spcBef>
              <a:spcAft>
                <a:spcPts val="0"/>
              </a:spcAft>
              <a:buClrTx/>
              <a:buSzTx/>
              <a:buFont typeface="Arial" panose="020B0604020202020204" pitchFamily="34" charset="0"/>
              <a:buNone/>
              <a:tabLst/>
              <a:defRPr sz="1400" b="0" cap="none" baseline="0">
                <a:solidFill>
                  <a:schemeClr val="tx2"/>
                </a:solidFill>
              </a:defRPr>
            </a:lvl1pPr>
            <a:lvl2pPr marL="359991" marR="0" indent="-359991" algn="l" defTabSz="914378" rtl="0" eaLnBrk="1" fontAlgn="auto" latinLnBrk="0" hangingPunct="1">
              <a:lnSpc>
                <a:spcPct val="90000"/>
              </a:lnSpc>
              <a:spcBef>
                <a:spcPts val="0"/>
              </a:spcBef>
              <a:spcAft>
                <a:spcPts val="0"/>
              </a:spcAft>
              <a:buClrTx/>
              <a:buSzPct val="100000"/>
              <a:tabLst/>
              <a:defRPr/>
            </a:lvl2pPr>
            <a:lvl3pPr marL="503987" marR="0" indent="-143996" algn="l" defTabSz="914378" rtl="0" eaLnBrk="1" fontAlgn="auto" latinLnBrk="0" hangingPunct="1">
              <a:lnSpc>
                <a:spcPct val="90000"/>
              </a:lnSpc>
              <a:spcBef>
                <a:spcPts val="0"/>
              </a:spcBef>
              <a:spcAft>
                <a:spcPts val="0"/>
              </a:spcAft>
              <a:buClrTx/>
              <a:buSzPct val="100000"/>
              <a:buFont typeface="Arial" panose="020B0604020202020204" pitchFamily="34" charset="0"/>
              <a:buChar char="◦"/>
              <a:tabLst/>
              <a:defRPr/>
            </a:lvl3pPr>
            <a:lvl4pPr marL="791981" marR="0" indent="-143996" algn="l" defTabSz="914378" rtl="0" eaLnBrk="1" fontAlgn="auto" latinLnBrk="0" hangingPunct="1">
              <a:lnSpc>
                <a:spcPct val="90000"/>
              </a:lnSpc>
              <a:spcBef>
                <a:spcPts val="0"/>
              </a:spcBef>
              <a:spcAft>
                <a:spcPts val="0"/>
              </a:spcAft>
              <a:buClrTx/>
              <a:buSzTx/>
              <a:buFont typeface="Arial" panose="020B0604020202020204" pitchFamily="34" charset="0"/>
              <a:buChar char="▪"/>
              <a:tabLst/>
              <a:defRPr/>
            </a:lvl4pPr>
          </a:lstStyle>
          <a:p>
            <a:pPr lvl="0"/>
            <a:r>
              <a:rPr lang="en-GB" noProof="0" dirty="0"/>
              <a:t>Text level 1 Arial 14-point</a:t>
            </a:r>
          </a:p>
        </p:txBody>
      </p:sp>
      <p:sp>
        <p:nvSpPr>
          <p:cNvPr id="8" name="Espace réservé du texte 7"/>
          <p:cNvSpPr>
            <a:spLocks noGrp="1"/>
          </p:cNvSpPr>
          <p:nvPr>
            <p:ph type="body" sz="quarter" idx="24" hasCustomPrompt="1"/>
          </p:nvPr>
        </p:nvSpPr>
        <p:spPr>
          <a:xfrm>
            <a:off x="804696" y="1142999"/>
            <a:ext cx="5232461" cy="3059113"/>
          </a:xfrm>
        </p:spPr>
        <p:txBody>
          <a:bodyPr/>
          <a:lstStyle>
            <a:lvl1pPr>
              <a:defRPr>
                <a:solidFill>
                  <a:schemeClr val="tx2"/>
                </a:solidFill>
              </a:defRPr>
            </a:lvl1pPr>
          </a:lstStyle>
          <a:p>
            <a:pPr lvl="0"/>
            <a:r>
              <a:rPr lang="en-GB" noProof="0" dirty="0"/>
              <a:t>Level 1</a:t>
            </a:r>
          </a:p>
          <a:p>
            <a:pPr lvl="1"/>
            <a:r>
              <a:rPr lang="en-GB" noProof="0" dirty="0"/>
              <a:t>Level 2</a:t>
            </a:r>
          </a:p>
          <a:p>
            <a:pPr lvl="2"/>
            <a:r>
              <a:rPr lang="en-GB" noProof="0" dirty="0"/>
              <a:t>Level 3</a:t>
            </a:r>
          </a:p>
          <a:p>
            <a:pPr lvl="3"/>
            <a:r>
              <a:rPr lang="en-GB" noProof="0" dirty="0"/>
              <a:t>Level 4</a:t>
            </a:r>
          </a:p>
          <a:p>
            <a:pPr lvl="8"/>
            <a:r>
              <a:rPr lang="en-GB" noProof="0" dirty="0"/>
              <a:t>Level 4</a:t>
            </a:r>
          </a:p>
        </p:txBody>
      </p:sp>
      <p:sp>
        <p:nvSpPr>
          <p:cNvPr id="20" name="ZoneTexte 19"/>
          <p:cNvSpPr txBox="1"/>
          <p:nvPr userDrawn="1"/>
        </p:nvSpPr>
        <p:spPr>
          <a:xfrm>
            <a:off x="9534310" y="1281746"/>
            <a:ext cx="2952328" cy="3082895"/>
          </a:xfrm>
          <a:prstGeom prst="rect">
            <a:avLst/>
          </a:prstGeom>
          <a:noFill/>
          <a:ln>
            <a:noFill/>
          </a:ln>
        </p:spPr>
        <p:txBody>
          <a:bodyPr wrap="square" rtlCol="0">
            <a:spAutoFit/>
          </a:bodyPr>
          <a:lstStyle/>
          <a:p>
            <a:r>
              <a:rPr lang="en-GB" sz="900" noProof="0" dirty="0">
                <a:solidFill>
                  <a:srgbClr val="000000"/>
                </a:solidFill>
                <a:latin typeface="Arial" panose="020B0604020202020204" pitchFamily="34" charset="0"/>
                <a:cs typeface="Arial" panose="020B0604020202020204" pitchFamily="34" charset="0"/>
              </a:rPr>
              <a:t>To </a:t>
            </a:r>
            <a:r>
              <a:rPr lang="en-GB" sz="900" b="1" baseline="0" noProof="0" dirty="0">
                <a:solidFill>
                  <a:srgbClr val="000000"/>
                </a:solidFill>
                <a:latin typeface="Arial" panose="020B0604020202020204" pitchFamily="34" charset="0"/>
                <a:cs typeface="Arial" panose="020B0604020202020204" pitchFamily="34" charset="0"/>
              </a:rPr>
              <a:t>insert an image</a:t>
            </a:r>
            <a:r>
              <a:rPr lang="en-GB" sz="900" baseline="0" noProof="0" dirty="0">
                <a:solidFill>
                  <a:srgbClr val="000000"/>
                </a:solidFill>
                <a:latin typeface="Arial" panose="020B0604020202020204" pitchFamily="34" charset="0"/>
                <a:cs typeface="Arial" panose="020B0604020202020204" pitchFamily="34" charset="0"/>
              </a:rPr>
              <a:t>:</a:t>
            </a:r>
          </a:p>
          <a:p>
            <a:pPr marL="228600" indent="-228600">
              <a:spcBef>
                <a:spcPts val="200"/>
              </a:spcBef>
              <a:buFont typeface="+mj-lt"/>
              <a:buAutoNum type="arabicPeriod"/>
            </a:pPr>
            <a:r>
              <a:rPr lang="en-GB" sz="900" noProof="0" dirty="0">
                <a:solidFill>
                  <a:srgbClr val="000000"/>
                </a:solidFill>
                <a:latin typeface="Arial" panose="020B0604020202020204" pitchFamily="34" charset="0"/>
                <a:cs typeface="Arial" panose="020B0604020202020204" pitchFamily="34" charset="0"/>
              </a:rPr>
              <a:t>Click on the </a:t>
            </a:r>
            <a:r>
              <a:rPr lang="en-GB" sz="900" b="0" noProof="0" dirty="0">
                <a:solidFill>
                  <a:srgbClr val="000000"/>
                </a:solidFill>
                <a:latin typeface="Arial" panose="020B0604020202020204" pitchFamily="34" charset="0"/>
                <a:cs typeface="Arial" panose="020B0604020202020204" pitchFamily="34" charset="0"/>
              </a:rPr>
              <a:t>Pictures</a:t>
            </a:r>
            <a:r>
              <a:rPr lang="en-GB" sz="900" noProof="0" dirty="0">
                <a:solidFill>
                  <a:srgbClr val="000000"/>
                </a:solidFill>
                <a:latin typeface="Arial" panose="020B0604020202020204" pitchFamily="34" charset="0"/>
                <a:cs typeface="Arial" panose="020B0604020202020204" pitchFamily="34" charset="0"/>
              </a:rPr>
              <a:t> icon in the </a:t>
            </a:r>
            <a:r>
              <a:rPr lang="en-GB" sz="900" b="0" noProof="0" dirty="0">
                <a:solidFill>
                  <a:srgbClr val="000000"/>
                </a:solidFill>
                <a:latin typeface="Arial" panose="020B0604020202020204" pitchFamily="34" charset="0"/>
                <a:cs typeface="Arial" panose="020B0604020202020204" pitchFamily="34" charset="0"/>
              </a:rPr>
              <a:t>Insert</a:t>
            </a:r>
            <a:r>
              <a:rPr lang="en-GB" sz="900" noProof="0" dirty="0">
                <a:solidFill>
                  <a:srgbClr val="000000"/>
                </a:solidFill>
                <a:latin typeface="Arial" panose="020B0604020202020204" pitchFamily="34" charset="0"/>
                <a:cs typeface="Arial" panose="020B0604020202020204" pitchFamily="34" charset="0"/>
              </a:rPr>
              <a:t> tab</a:t>
            </a:r>
          </a:p>
          <a:p>
            <a:pPr marL="228600" indent="-228600">
              <a:spcBef>
                <a:spcPts val="200"/>
              </a:spcBef>
              <a:buFont typeface="+mj-lt"/>
              <a:buAutoNum type="arabicPeriod"/>
            </a:pPr>
            <a:r>
              <a:rPr lang="en-GB" sz="900" noProof="0" dirty="0">
                <a:solidFill>
                  <a:srgbClr val="000000"/>
                </a:solidFill>
                <a:latin typeface="Arial" panose="020B0604020202020204" pitchFamily="34" charset="0"/>
                <a:cs typeface="Arial" panose="020B0604020202020204" pitchFamily="34" charset="0"/>
              </a:rPr>
              <a:t>Select your image</a:t>
            </a:r>
          </a:p>
          <a:p>
            <a:pPr marL="228600" indent="-228600">
              <a:spcBef>
                <a:spcPts val="200"/>
              </a:spcBef>
              <a:buFont typeface="+mj-lt"/>
              <a:buAutoNum type="arabicPeriod"/>
            </a:pPr>
            <a:endParaRPr lang="en-GB" sz="900" baseline="0" noProof="0" dirty="0">
              <a:solidFill>
                <a:srgbClr val="000000"/>
              </a:solidFill>
              <a:latin typeface="Arial" panose="020B0604020202020204" pitchFamily="34" charset="0"/>
              <a:cs typeface="Arial" panose="020B0604020202020204" pitchFamily="34" charset="0"/>
            </a:endParaRPr>
          </a:p>
          <a:p>
            <a:pPr marL="0" indent="0">
              <a:spcBef>
                <a:spcPts val="200"/>
              </a:spcBef>
              <a:buNone/>
            </a:pPr>
            <a:r>
              <a:rPr lang="en-GB" sz="900" baseline="0" noProof="0" dirty="0">
                <a:solidFill>
                  <a:srgbClr val="000000"/>
                </a:solidFill>
                <a:latin typeface="Arial" panose="020B0604020202020204" pitchFamily="34" charset="0"/>
                <a:cs typeface="Arial" panose="020B0604020202020204" pitchFamily="34" charset="0"/>
              </a:rPr>
              <a:t>To </a:t>
            </a:r>
            <a:r>
              <a:rPr lang="en-GB" sz="900" b="1" baseline="0" noProof="0" dirty="0">
                <a:solidFill>
                  <a:srgbClr val="000000"/>
                </a:solidFill>
                <a:latin typeface="Arial" panose="020B0604020202020204" pitchFamily="34" charset="0"/>
                <a:cs typeface="Arial" panose="020B0604020202020204" pitchFamily="34" charset="0"/>
              </a:rPr>
              <a:t>resize an image</a:t>
            </a:r>
            <a:r>
              <a:rPr lang="en-GB" sz="900" baseline="0" noProof="0" dirty="0">
                <a:solidFill>
                  <a:srgbClr val="000000"/>
                </a:solidFill>
                <a:latin typeface="Arial" panose="020B0604020202020204" pitchFamily="34" charset="0"/>
                <a:cs typeface="Arial" panose="020B0604020202020204" pitchFamily="34" charset="0"/>
              </a:rPr>
              <a:t>:</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Click on the image</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Go to the Format tab</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Click on Crop</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Cropping handles will appear. Click, hold and drag a handle to crop the image.</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Centre the image by clicking, holding and dragging it to the centre of the box. </a:t>
            </a:r>
          </a:p>
          <a:p>
            <a:pPr marL="0" indent="0">
              <a:spcBef>
                <a:spcPts val="200"/>
              </a:spcBef>
              <a:buFont typeface="+mj-lt"/>
              <a:buNone/>
            </a:pPr>
            <a:r>
              <a:rPr lang="en-GB" sz="900" u="sng" baseline="0" noProof="0" dirty="0">
                <a:solidFill>
                  <a:srgbClr val="000000"/>
                </a:solidFill>
                <a:latin typeface="Arial" panose="020B0604020202020204" pitchFamily="34" charset="0"/>
                <a:cs typeface="Arial" panose="020B0604020202020204" pitchFamily="34" charset="0"/>
              </a:rPr>
              <a:t>N.B.</a:t>
            </a:r>
            <a:r>
              <a:rPr lang="en-GB" sz="900" baseline="0" noProof="0" dirty="0">
                <a:solidFill>
                  <a:srgbClr val="000000"/>
                </a:solidFill>
                <a:latin typeface="Arial" panose="020B0604020202020204" pitchFamily="34" charset="0"/>
                <a:cs typeface="Arial" panose="020B0604020202020204" pitchFamily="34" charset="0"/>
              </a:rPr>
              <a:t> To crop the image proportionally, hold the Shift key while you resize the image.</a:t>
            </a:r>
          </a:p>
          <a:p>
            <a:pPr marL="0" indent="0">
              <a:spcBef>
                <a:spcPts val="200"/>
              </a:spcBef>
              <a:buNone/>
            </a:pPr>
            <a:endParaRPr lang="en-GB" sz="900" baseline="0" noProof="0" dirty="0">
              <a:solidFill>
                <a:srgbClr val="000000"/>
              </a:solidFill>
              <a:latin typeface="Arial" panose="020B0604020202020204" pitchFamily="34" charset="0"/>
              <a:cs typeface="Arial" panose="020B0604020202020204" pitchFamily="34" charset="0"/>
            </a:endParaRPr>
          </a:p>
          <a:p>
            <a:r>
              <a:rPr lang="en-GB" sz="900" noProof="0" dirty="0">
                <a:solidFill>
                  <a:srgbClr val="000000"/>
                </a:solidFill>
                <a:latin typeface="Arial" panose="020B0604020202020204" pitchFamily="34" charset="0"/>
                <a:cs typeface="Arial" panose="020B0604020202020204" pitchFamily="34" charset="0"/>
              </a:rPr>
              <a:t>To </a:t>
            </a:r>
            <a:r>
              <a:rPr lang="en-GB" sz="900" b="1" noProof="0" dirty="0">
                <a:solidFill>
                  <a:srgbClr val="000000"/>
                </a:solidFill>
                <a:latin typeface="Arial" panose="020B0604020202020204" pitchFamily="34" charset="0"/>
                <a:cs typeface="Arial" panose="020B0604020202020204" pitchFamily="34" charset="0"/>
              </a:rPr>
              <a:t>replace</a:t>
            </a:r>
            <a:r>
              <a:rPr lang="en-GB" sz="900" b="1" baseline="0" noProof="0" dirty="0">
                <a:solidFill>
                  <a:srgbClr val="000000"/>
                </a:solidFill>
                <a:latin typeface="Arial" panose="020B0604020202020204" pitchFamily="34" charset="0"/>
                <a:cs typeface="Arial" panose="020B0604020202020204" pitchFamily="34" charset="0"/>
              </a:rPr>
              <a:t> </a:t>
            </a:r>
            <a:r>
              <a:rPr lang="en-GB" sz="900" b="1" noProof="0" dirty="0">
                <a:solidFill>
                  <a:srgbClr val="000000"/>
                </a:solidFill>
                <a:latin typeface="Arial" panose="020B0604020202020204" pitchFamily="34" charset="0"/>
                <a:cs typeface="Arial" panose="020B0604020202020204" pitchFamily="34" charset="0"/>
              </a:rPr>
              <a:t>an image displayed</a:t>
            </a:r>
            <a:r>
              <a:rPr lang="en-GB" sz="900" baseline="0" noProof="0" dirty="0">
                <a:solidFill>
                  <a:srgbClr val="000000"/>
                </a:solidFill>
                <a:latin typeface="Arial" panose="020B0604020202020204" pitchFamily="34" charset="0"/>
                <a:cs typeface="Arial" panose="020B0604020202020204" pitchFamily="34" charset="0"/>
              </a:rPr>
              <a:t>:</a:t>
            </a:r>
          </a:p>
          <a:p>
            <a:pPr marL="228600" indent="-228600">
              <a:spcBef>
                <a:spcPts val="200"/>
              </a:spcBef>
              <a:buFont typeface="+mj-lt"/>
              <a:buAutoNum type="arabicPeriod"/>
            </a:pPr>
            <a:r>
              <a:rPr lang="en-GB" sz="900" noProof="0" dirty="0">
                <a:solidFill>
                  <a:srgbClr val="000000"/>
                </a:solidFill>
                <a:latin typeface="Arial" panose="020B0604020202020204" pitchFamily="34" charset="0"/>
                <a:cs typeface="Arial" panose="020B0604020202020204" pitchFamily="34" charset="0"/>
              </a:rPr>
              <a:t>Delete the image displayed</a:t>
            </a:r>
            <a:endParaRPr lang="en-GB" sz="900" baseline="0" noProof="0" dirty="0">
              <a:solidFill>
                <a:srgbClr val="000000"/>
              </a:solidFill>
              <a:latin typeface="Arial" panose="020B0604020202020204" pitchFamily="34" charset="0"/>
              <a:cs typeface="Arial" panose="020B0604020202020204" pitchFamily="34" charset="0"/>
            </a:endParaRPr>
          </a:p>
          <a:p>
            <a:pPr marL="228600" marR="0" indent="-228600" algn="l" defTabSz="914400" rtl="0" eaLnBrk="1" fontAlgn="auto" latinLnBrk="0" hangingPunct="1">
              <a:lnSpc>
                <a:spcPct val="100000"/>
              </a:lnSpc>
              <a:spcBef>
                <a:spcPts val="200"/>
              </a:spcBef>
              <a:spcAft>
                <a:spcPts val="0"/>
              </a:spcAft>
              <a:buClrTx/>
              <a:buSzTx/>
              <a:buFont typeface="+mj-lt"/>
              <a:buAutoNum type="arabicPeriod"/>
              <a:tabLst/>
              <a:defRPr/>
            </a:pPr>
            <a:r>
              <a:rPr lang="en-GB" sz="900" noProof="0" dirty="0">
                <a:solidFill>
                  <a:srgbClr val="000000"/>
                </a:solidFill>
                <a:latin typeface="Arial" panose="020B0604020202020204" pitchFamily="34" charset="0"/>
                <a:cs typeface="Arial" panose="020B0604020202020204" pitchFamily="34" charset="0"/>
              </a:rPr>
              <a:t>Click on the Pictures</a:t>
            </a:r>
            <a:r>
              <a:rPr lang="en-GB" sz="900" baseline="0" noProof="0" dirty="0">
                <a:solidFill>
                  <a:srgbClr val="000000"/>
                </a:solidFill>
                <a:latin typeface="Arial" panose="020B0604020202020204" pitchFamily="34" charset="0"/>
                <a:cs typeface="Arial" panose="020B0604020202020204" pitchFamily="34" charset="0"/>
              </a:rPr>
              <a:t> icon</a:t>
            </a:r>
            <a:endParaRPr lang="en-GB" sz="900" noProof="0" dirty="0">
              <a:solidFill>
                <a:srgbClr val="000000"/>
              </a:solidFill>
              <a:latin typeface="Arial" panose="020B0604020202020204" pitchFamily="34" charset="0"/>
              <a:cs typeface="Arial" panose="020B0604020202020204" pitchFamily="34" charset="0"/>
            </a:endParaRPr>
          </a:p>
          <a:p>
            <a:pPr marL="228600" marR="0" indent="-228600" algn="l" defTabSz="914400" rtl="0" eaLnBrk="1" fontAlgn="auto" latinLnBrk="0" hangingPunct="1">
              <a:lnSpc>
                <a:spcPct val="100000"/>
              </a:lnSpc>
              <a:spcBef>
                <a:spcPts val="200"/>
              </a:spcBef>
              <a:spcAft>
                <a:spcPts val="0"/>
              </a:spcAft>
              <a:buClrTx/>
              <a:buSzTx/>
              <a:buFont typeface="+mj-lt"/>
              <a:buAutoNum type="arabicPeriod"/>
              <a:tabLst/>
              <a:defRPr/>
            </a:pPr>
            <a:r>
              <a:rPr lang="en-GB" sz="900" noProof="0" dirty="0">
                <a:solidFill>
                  <a:srgbClr val="000000"/>
                </a:solidFill>
                <a:latin typeface="Arial" panose="020B0604020202020204" pitchFamily="34" charset="0"/>
                <a:cs typeface="Arial" panose="020B0604020202020204" pitchFamily="34" charset="0"/>
              </a:rPr>
              <a:t>Select a new image</a:t>
            </a:r>
          </a:p>
        </p:txBody>
      </p:sp>
      <p:grpSp>
        <p:nvGrpSpPr>
          <p:cNvPr id="24" name="Groupe 23"/>
          <p:cNvGrpSpPr/>
          <p:nvPr userDrawn="1"/>
        </p:nvGrpSpPr>
        <p:grpSpPr>
          <a:xfrm flipH="1">
            <a:off x="9302033" y="1342252"/>
            <a:ext cx="144016" cy="2903220"/>
            <a:chOff x="-252536" y="-475622"/>
            <a:chExt cx="144016" cy="2903220"/>
          </a:xfrm>
        </p:grpSpPr>
        <p:cxnSp>
          <p:nvCxnSpPr>
            <p:cNvPr id="27" name="Connecteur droit 26"/>
            <p:cNvCxnSpPr/>
            <p:nvPr userDrawn="1"/>
          </p:nvCxnSpPr>
          <p:spPr>
            <a:xfrm rot="10800000" flipH="1" flipV="1">
              <a:off x="-252536" y="-475622"/>
              <a:ext cx="0" cy="290322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userDrawn="1"/>
          </p:nvCxnSpPr>
          <p:spPr>
            <a:xfrm flipH="1">
              <a:off x="-252536" y="911924"/>
              <a:ext cx="1440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53927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 greenSubstainable-background">
    <p:spTree>
      <p:nvGrpSpPr>
        <p:cNvPr id="1" name=""/>
        <p:cNvGrpSpPr/>
        <p:nvPr/>
      </p:nvGrpSpPr>
      <p:grpSpPr>
        <a:xfrm>
          <a:off x="0" y="0"/>
          <a:ext cx="0" cy="0"/>
          <a:chOff x="0" y="0"/>
          <a:chExt cx="0" cy="0"/>
        </a:xfrm>
      </p:grpSpPr>
      <p:sp>
        <p:nvSpPr>
          <p:cNvPr id="44" name="Forme libre 27">
            <a:extLst>
              <a:ext uri="{FF2B5EF4-FFF2-40B4-BE49-F238E27FC236}">
                <a16:creationId xmlns:a16="http://schemas.microsoft.com/office/drawing/2014/main" id="{9FA8CA10-A3F5-4E03-B382-82ECF980AC73}"/>
              </a:ext>
            </a:extLst>
          </p:cNvPr>
          <p:cNvSpPr/>
          <p:nvPr userDrawn="1"/>
        </p:nvSpPr>
        <p:spPr>
          <a:xfrm>
            <a:off x="0" y="1"/>
            <a:ext cx="9144000" cy="5151119"/>
          </a:xfrm>
          <a:custGeom>
            <a:avLst/>
            <a:gdLst>
              <a:gd name="connsiteX0" fmla="*/ 4584700 w 9144000"/>
              <a:gd name="connsiteY0" fmla="*/ 0 h 5162552"/>
              <a:gd name="connsiteX1" fmla="*/ 9144000 w 9144000"/>
              <a:gd name="connsiteY1" fmla="*/ 0 h 5162552"/>
              <a:gd name="connsiteX2" fmla="*/ 9144000 w 9144000"/>
              <a:gd name="connsiteY2" fmla="*/ 5162552 h 5162552"/>
              <a:gd name="connsiteX3" fmla="*/ 0 w 9144000"/>
              <a:gd name="connsiteY3" fmla="*/ 5162552 h 5162552"/>
              <a:gd name="connsiteX4" fmla="*/ 0 w 9144000"/>
              <a:gd name="connsiteY4" fmla="*/ 5082196 h 5162552"/>
              <a:gd name="connsiteX5" fmla="*/ 277858 w 9144000"/>
              <a:gd name="connsiteY5" fmla="*/ 5023991 h 5162552"/>
              <a:gd name="connsiteX6" fmla="*/ 4223843 w 9144000"/>
              <a:gd name="connsiteY6" fmla="*/ 4197390 h 5162552"/>
              <a:gd name="connsiteX7" fmla="*/ 4584700 w 9144000"/>
              <a:gd name="connsiteY7" fmla="*/ 3840922 h 5162552"/>
              <a:gd name="connsiteX8" fmla="*/ 4584700 w 9144000"/>
              <a:gd name="connsiteY8" fmla="*/ 3308661 h 5162552"/>
              <a:gd name="connsiteX9" fmla="*/ 4584700 w 9144000"/>
              <a:gd name="connsiteY9" fmla="*/ 329956 h 5162552"/>
              <a:gd name="connsiteX10" fmla="*/ 4584700 w 9144000"/>
              <a:gd name="connsiteY10" fmla="*/ 13774 h 5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5162552">
                <a:moveTo>
                  <a:pt x="4584700" y="0"/>
                </a:moveTo>
                <a:lnTo>
                  <a:pt x="9144000" y="0"/>
                </a:lnTo>
                <a:lnTo>
                  <a:pt x="9144000" y="5162552"/>
                </a:lnTo>
                <a:lnTo>
                  <a:pt x="0" y="5162552"/>
                </a:lnTo>
                <a:lnTo>
                  <a:pt x="0" y="5082196"/>
                </a:lnTo>
                <a:lnTo>
                  <a:pt x="277858" y="5023991"/>
                </a:lnTo>
                <a:cubicBezTo>
                  <a:pt x="4223843" y="4197390"/>
                  <a:pt x="4223843" y="4197390"/>
                  <a:pt x="4223843" y="4197390"/>
                </a:cubicBezTo>
                <a:cubicBezTo>
                  <a:pt x="4423777" y="4197390"/>
                  <a:pt x="4584700" y="4041130"/>
                  <a:pt x="4584700" y="3840922"/>
                </a:cubicBezTo>
                <a:cubicBezTo>
                  <a:pt x="4584700" y="3308661"/>
                  <a:pt x="4584700" y="3308661"/>
                  <a:pt x="4584700" y="3308661"/>
                </a:cubicBezTo>
                <a:cubicBezTo>
                  <a:pt x="4584700" y="329956"/>
                  <a:pt x="4584700" y="329956"/>
                  <a:pt x="4584700" y="329956"/>
                </a:cubicBezTo>
                <a:cubicBezTo>
                  <a:pt x="4584700" y="149281"/>
                  <a:pt x="4584700" y="58943"/>
                  <a:pt x="4584700" y="137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reeform 5"/>
          <p:cNvSpPr>
            <a:spLocks/>
          </p:cNvSpPr>
          <p:nvPr userDrawn="1"/>
        </p:nvSpPr>
        <p:spPr bwMode="auto">
          <a:xfrm>
            <a:off x="4164013" y="0"/>
            <a:ext cx="4979987" cy="3302000"/>
          </a:xfrm>
          <a:custGeom>
            <a:avLst/>
            <a:gdLst>
              <a:gd name="T0" fmla="*/ 1770 w 1844"/>
              <a:gd name="T1" fmla="*/ 0 h 1221"/>
              <a:gd name="T2" fmla="*/ 73 w 1844"/>
              <a:gd name="T3" fmla="*/ 0 h 1221"/>
              <a:gd name="T4" fmla="*/ 0 w 1844"/>
              <a:gd name="T5" fmla="*/ 0 h 1221"/>
              <a:gd name="T6" fmla="*/ 0 w 1844"/>
              <a:gd name="T7" fmla="*/ 74 h 1221"/>
              <a:gd name="T8" fmla="*/ 0 w 1844"/>
              <a:gd name="T9" fmla="*/ 684 h 1221"/>
              <a:gd name="T10" fmla="*/ 0 w 1844"/>
              <a:gd name="T11" fmla="*/ 1147 h 1221"/>
              <a:gd name="T12" fmla="*/ 73 w 1844"/>
              <a:gd name="T13" fmla="*/ 1221 h 1221"/>
              <a:gd name="T14" fmla="*/ 1770 w 1844"/>
              <a:gd name="T15" fmla="*/ 866 h 1221"/>
              <a:gd name="T16" fmla="*/ 1844 w 1844"/>
              <a:gd name="T17" fmla="*/ 793 h 1221"/>
              <a:gd name="T18" fmla="*/ 1844 w 1844"/>
              <a:gd name="T19" fmla="*/ 684 h 1221"/>
              <a:gd name="T20" fmla="*/ 1844 w 1844"/>
              <a:gd name="T21" fmla="*/ 74 h 1221"/>
              <a:gd name="T22" fmla="*/ 1844 w 1844"/>
              <a:gd name="T23" fmla="*/ 0 h 1221"/>
              <a:gd name="T24" fmla="*/ 1770 w 1844"/>
              <a:gd name="T25" fmla="*/ 0 h 1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4" h="1221">
                <a:moveTo>
                  <a:pt x="1770" y="0"/>
                </a:moveTo>
                <a:cubicBezTo>
                  <a:pt x="73" y="0"/>
                  <a:pt x="73" y="0"/>
                  <a:pt x="73" y="0"/>
                </a:cubicBezTo>
                <a:cubicBezTo>
                  <a:pt x="0" y="0"/>
                  <a:pt x="0" y="0"/>
                  <a:pt x="0" y="0"/>
                </a:cubicBezTo>
                <a:cubicBezTo>
                  <a:pt x="0" y="74"/>
                  <a:pt x="0" y="74"/>
                  <a:pt x="0" y="74"/>
                </a:cubicBezTo>
                <a:cubicBezTo>
                  <a:pt x="0" y="684"/>
                  <a:pt x="0" y="684"/>
                  <a:pt x="0" y="684"/>
                </a:cubicBezTo>
                <a:cubicBezTo>
                  <a:pt x="0" y="1147"/>
                  <a:pt x="0" y="1147"/>
                  <a:pt x="0" y="1147"/>
                </a:cubicBezTo>
                <a:cubicBezTo>
                  <a:pt x="0" y="1188"/>
                  <a:pt x="33" y="1221"/>
                  <a:pt x="73" y="1221"/>
                </a:cubicBezTo>
                <a:cubicBezTo>
                  <a:pt x="1770" y="866"/>
                  <a:pt x="1770" y="866"/>
                  <a:pt x="1770" y="866"/>
                </a:cubicBezTo>
                <a:cubicBezTo>
                  <a:pt x="1811" y="866"/>
                  <a:pt x="1844" y="834"/>
                  <a:pt x="1844" y="793"/>
                </a:cubicBezTo>
                <a:cubicBezTo>
                  <a:pt x="1844" y="684"/>
                  <a:pt x="1844" y="684"/>
                  <a:pt x="1844" y="684"/>
                </a:cubicBezTo>
                <a:cubicBezTo>
                  <a:pt x="1844" y="74"/>
                  <a:pt x="1844" y="74"/>
                  <a:pt x="1844" y="74"/>
                </a:cubicBezTo>
                <a:cubicBezTo>
                  <a:pt x="1844" y="0"/>
                  <a:pt x="1844" y="0"/>
                  <a:pt x="1844" y="0"/>
                </a:cubicBezTo>
                <a:lnTo>
                  <a:pt x="177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Titre 1"/>
          <p:cNvSpPr>
            <a:spLocks noGrp="1"/>
          </p:cNvSpPr>
          <p:nvPr>
            <p:ph type="ctrTitle" hasCustomPrompt="1"/>
          </p:nvPr>
        </p:nvSpPr>
        <p:spPr>
          <a:xfrm>
            <a:off x="4527533" y="698963"/>
            <a:ext cx="3960000" cy="800315"/>
          </a:xfrm>
        </p:spPr>
        <p:txBody>
          <a:bodyPr/>
          <a:lstStyle>
            <a:lvl1pPr>
              <a:defRPr sz="2600" b="1" baseline="0">
                <a:solidFill>
                  <a:schemeClr val="bg1"/>
                </a:solidFill>
              </a:defRPr>
            </a:lvl1pPr>
          </a:lstStyle>
          <a:p>
            <a:r>
              <a:rPr lang="en-GB" noProof="0" dirty="0" err="1"/>
              <a:t>PrEsentation</a:t>
            </a:r>
            <a:r>
              <a:rPr lang="en-GB" noProof="0" dirty="0"/>
              <a:t> TITLE</a:t>
            </a:r>
            <a:br>
              <a:rPr lang="en-GB" noProof="0" dirty="0"/>
            </a:br>
            <a:r>
              <a:rPr lang="en-GB" noProof="0" dirty="0" err="1"/>
              <a:t>arial</a:t>
            </a:r>
            <a:r>
              <a:rPr lang="en-GB" noProof="0" dirty="0"/>
              <a:t> 26-POINT</a:t>
            </a:r>
          </a:p>
        </p:txBody>
      </p:sp>
      <p:sp>
        <p:nvSpPr>
          <p:cNvPr id="30" name="ZoneTexte 29"/>
          <p:cNvSpPr txBox="1"/>
          <p:nvPr userDrawn="1"/>
        </p:nvSpPr>
        <p:spPr>
          <a:xfrm>
            <a:off x="-2913196" y="1031277"/>
            <a:ext cx="2730577" cy="913070"/>
          </a:xfrm>
          <a:prstGeom prst="rect">
            <a:avLst/>
          </a:prstGeom>
          <a:noFill/>
        </p:spPr>
        <p:txBody>
          <a:bodyPr wrap="square" rtlCol="0">
            <a:spAutoFit/>
          </a:bodyPr>
          <a:lstStyle/>
          <a:p>
            <a:pPr>
              <a:spcAft>
                <a:spcPts val="600"/>
              </a:spcAft>
            </a:pPr>
            <a:r>
              <a:rPr lang="en-GB" sz="900" noProof="0" dirty="0">
                <a:solidFill>
                  <a:srgbClr val="000000"/>
                </a:solidFill>
                <a:latin typeface="Arial" panose="020B0604020202020204" pitchFamily="34" charset="0"/>
                <a:cs typeface="Arial" panose="020B0604020202020204" pitchFamily="34" charset="0"/>
              </a:rPr>
              <a:t>To change the </a:t>
            </a:r>
            <a:r>
              <a:rPr lang="en-GB" sz="900" b="1" noProof="0" dirty="0">
                <a:solidFill>
                  <a:srgbClr val="000000"/>
                </a:solidFill>
                <a:latin typeface="Arial" panose="020B0604020202020204" pitchFamily="34" charset="0"/>
                <a:cs typeface="Arial" panose="020B0604020202020204" pitchFamily="34" charset="0"/>
              </a:rPr>
              <a:t>background</a:t>
            </a:r>
            <a:r>
              <a:rPr lang="en-GB" sz="900" b="1" baseline="0" noProof="0" dirty="0">
                <a:solidFill>
                  <a:srgbClr val="000000"/>
                </a:solidFill>
                <a:latin typeface="Arial" panose="020B0604020202020204" pitchFamily="34" charset="0"/>
                <a:cs typeface="Arial" panose="020B0604020202020204" pitchFamily="34" charset="0"/>
              </a:rPr>
              <a:t> i</a:t>
            </a:r>
            <a:r>
              <a:rPr lang="en-GB" sz="900" b="1" noProof="0" dirty="0">
                <a:solidFill>
                  <a:srgbClr val="000000"/>
                </a:solidFill>
                <a:latin typeface="Arial" panose="020B0604020202020204" pitchFamily="34" charset="0"/>
                <a:cs typeface="Arial" panose="020B0604020202020204" pitchFamily="34" charset="0"/>
              </a:rPr>
              <a:t>mage</a:t>
            </a:r>
            <a:r>
              <a:rPr lang="en-GB" sz="900" baseline="0" noProof="0" dirty="0">
                <a:solidFill>
                  <a:srgbClr val="000000"/>
                </a:solidFill>
                <a:latin typeface="Arial" panose="020B0604020202020204" pitchFamily="34" charset="0"/>
                <a:cs typeface="Arial" panose="020B0604020202020204" pitchFamily="34" charset="0"/>
              </a:rPr>
              <a:t>:</a:t>
            </a:r>
          </a:p>
          <a:p>
            <a:pPr marL="1343025" indent="-1762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Right click</a:t>
            </a:r>
            <a:r>
              <a:rPr lang="en-GB" sz="900" baseline="0" noProof="0" dirty="0">
                <a:solidFill>
                  <a:srgbClr val="000000"/>
                </a:solidFill>
                <a:latin typeface="Arial" panose="020B0604020202020204" pitchFamily="34" charset="0"/>
                <a:cs typeface="Arial" panose="020B0604020202020204" pitchFamily="34" charset="0"/>
              </a:rPr>
              <a:t> </a:t>
            </a:r>
            <a:br>
              <a:rPr lang="en-GB" sz="900" baseline="0" noProof="0" dirty="0">
                <a:solidFill>
                  <a:srgbClr val="000000"/>
                </a:solidFill>
                <a:latin typeface="Arial" panose="020B0604020202020204" pitchFamily="34" charset="0"/>
                <a:cs typeface="Arial" panose="020B0604020202020204" pitchFamily="34" charset="0"/>
              </a:rPr>
            </a:br>
            <a:r>
              <a:rPr lang="en-GB" sz="900" baseline="0" noProof="0" dirty="0">
                <a:solidFill>
                  <a:srgbClr val="000000"/>
                </a:solidFill>
                <a:latin typeface="Arial" panose="020B0604020202020204" pitchFamily="34" charset="0"/>
                <a:cs typeface="Arial" panose="020B0604020202020204" pitchFamily="34" charset="0"/>
              </a:rPr>
              <a:t>on the</a:t>
            </a:r>
            <a:r>
              <a:rPr lang="en-GB" sz="900" noProof="0" dirty="0">
                <a:solidFill>
                  <a:srgbClr val="000000"/>
                </a:solidFill>
                <a:latin typeface="Arial" panose="020B0604020202020204" pitchFamily="34" charset="0"/>
                <a:cs typeface="Arial" panose="020B0604020202020204" pitchFamily="34" charset="0"/>
              </a:rPr>
              <a:t> slide</a:t>
            </a:r>
            <a:endParaRPr lang="en-GB" sz="900" baseline="0" noProof="0" dirty="0">
              <a:solidFill>
                <a:srgbClr val="000000"/>
              </a:solidFill>
              <a:latin typeface="Arial" panose="020B0604020202020204" pitchFamily="34" charset="0"/>
              <a:cs typeface="Arial" panose="020B0604020202020204" pitchFamily="34" charset="0"/>
            </a:endParaRPr>
          </a:p>
          <a:p>
            <a:pPr marL="1343025" indent="-1762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Select </a:t>
            </a:r>
            <a:r>
              <a:rPr lang="en-GB" sz="900" b="1" noProof="0" dirty="0">
                <a:solidFill>
                  <a:srgbClr val="000000"/>
                </a:solidFill>
                <a:latin typeface="Arial" panose="020B0604020202020204" pitchFamily="34" charset="0"/>
                <a:cs typeface="Arial" panose="020B0604020202020204" pitchFamily="34" charset="0"/>
              </a:rPr>
              <a:t>Format Background…</a:t>
            </a:r>
          </a:p>
        </p:txBody>
      </p:sp>
      <p:grpSp>
        <p:nvGrpSpPr>
          <p:cNvPr id="31" name="Groupe 30"/>
          <p:cNvGrpSpPr/>
          <p:nvPr userDrawn="1"/>
        </p:nvGrpSpPr>
        <p:grpSpPr>
          <a:xfrm>
            <a:off x="-252536" y="1125537"/>
            <a:ext cx="144016" cy="4025583"/>
            <a:chOff x="-252536" y="-190332"/>
            <a:chExt cx="144016" cy="4025583"/>
          </a:xfrm>
        </p:grpSpPr>
        <p:cxnSp>
          <p:nvCxnSpPr>
            <p:cNvPr id="33" name="Connecteur droit 32"/>
            <p:cNvCxnSpPr/>
            <p:nvPr userDrawn="1"/>
          </p:nvCxnSpPr>
          <p:spPr>
            <a:xfrm>
              <a:off x="-252536" y="-190332"/>
              <a:ext cx="0" cy="402558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userDrawn="1"/>
          </p:nvCxnSpPr>
          <p:spPr>
            <a:xfrm flipH="1">
              <a:off x="-252536" y="260648"/>
              <a:ext cx="1440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35" name="ZoneTexte 34"/>
          <p:cNvSpPr txBox="1"/>
          <p:nvPr userDrawn="1"/>
        </p:nvSpPr>
        <p:spPr>
          <a:xfrm>
            <a:off x="-2983114" y="2777951"/>
            <a:ext cx="2608963" cy="559127"/>
          </a:xfrm>
          <a:prstGeom prst="rect">
            <a:avLst/>
          </a:prstGeom>
          <a:noFill/>
        </p:spPr>
        <p:txBody>
          <a:bodyPr wrap="square" rtlCol="0">
            <a:spAutoFit/>
          </a:bodyPr>
          <a:lstStyle/>
          <a:p>
            <a:r>
              <a:rPr lang="en-GB" sz="900" noProof="0" dirty="0">
                <a:solidFill>
                  <a:srgbClr val="000000"/>
                </a:solidFill>
                <a:latin typeface="Arial" panose="020B0604020202020204" pitchFamily="34" charset="0"/>
                <a:cs typeface="Arial" panose="020B0604020202020204" pitchFamily="34" charset="0"/>
              </a:rPr>
              <a:t>… then in the new window</a:t>
            </a:r>
            <a:r>
              <a:rPr lang="en-GB" sz="900" baseline="0" noProof="0" dirty="0">
                <a:solidFill>
                  <a:srgbClr val="000000"/>
                </a:solidFill>
                <a:latin typeface="Arial" panose="020B0604020202020204" pitchFamily="34" charset="0"/>
                <a:cs typeface="Arial" panose="020B0604020202020204" pitchFamily="34" charset="0"/>
              </a:rPr>
              <a:t>:</a:t>
            </a:r>
          </a:p>
          <a:p>
            <a:pPr marL="133350" indent="-133350">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Select </a:t>
            </a:r>
            <a:r>
              <a:rPr lang="en-GB" sz="900" b="1" noProof="0" dirty="0">
                <a:solidFill>
                  <a:srgbClr val="000000"/>
                </a:solidFill>
                <a:latin typeface="Arial" panose="020B0604020202020204" pitchFamily="34" charset="0"/>
                <a:cs typeface="Arial" panose="020B0604020202020204" pitchFamily="34" charset="0"/>
              </a:rPr>
              <a:t>Solid fill</a:t>
            </a:r>
            <a:endParaRPr lang="en-GB" sz="900" b="1" baseline="0" noProof="0" dirty="0">
              <a:solidFill>
                <a:srgbClr val="000000"/>
              </a:solidFill>
              <a:latin typeface="Arial" panose="020B0604020202020204" pitchFamily="34" charset="0"/>
              <a:cs typeface="Arial" panose="020B0604020202020204" pitchFamily="34" charset="0"/>
            </a:endParaRPr>
          </a:p>
          <a:p>
            <a:pPr marL="138113" indent="-1381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Change the </a:t>
            </a:r>
            <a:r>
              <a:rPr lang="en-GB" sz="900" b="1" noProof="0" dirty="0">
                <a:solidFill>
                  <a:srgbClr val="000000"/>
                </a:solidFill>
                <a:latin typeface="Arial" panose="020B0604020202020204" pitchFamily="34" charset="0"/>
                <a:cs typeface="Arial" panose="020B0604020202020204" pitchFamily="34" charset="0"/>
              </a:rPr>
              <a:t>colour</a:t>
            </a:r>
            <a:r>
              <a:rPr lang="en-GB" sz="900" noProof="0" dirty="0">
                <a:solidFill>
                  <a:srgbClr val="000000"/>
                </a:solidFill>
                <a:latin typeface="Arial" panose="020B0604020202020204" pitchFamily="34" charset="0"/>
                <a:cs typeface="Arial" panose="020B0604020202020204" pitchFamily="34" charset="0"/>
              </a:rPr>
              <a:t> using</a:t>
            </a:r>
            <a:r>
              <a:rPr lang="en-GB" sz="900" baseline="0" noProof="0" dirty="0">
                <a:solidFill>
                  <a:srgbClr val="000000"/>
                </a:solidFill>
                <a:latin typeface="Arial" panose="020B0604020202020204" pitchFamily="34" charset="0"/>
                <a:cs typeface="Arial" panose="020B0604020202020204" pitchFamily="34" charset="0"/>
              </a:rPr>
              <a:t> the colour palette</a:t>
            </a:r>
            <a:endParaRPr lang="en-GB" sz="900" b="1" baseline="30000" noProof="0" dirty="0">
              <a:solidFill>
                <a:srgbClr val="000000"/>
              </a:solidFill>
              <a:latin typeface="Arial" panose="020B0604020202020204" pitchFamily="34" charset="0"/>
              <a:cs typeface="Arial" panose="020B0604020202020204" pitchFamily="34" charset="0"/>
            </a:endParaRPr>
          </a:p>
        </p:txBody>
      </p:sp>
      <p:grpSp>
        <p:nvGrpSpPr>
          <p:cNvPr id="36" name="Groupe 35"/>
          <p:cNvGrpSpPr/>
          <p:nvPr userDrawn="1"/>
        </p:nvGrpSpPr>
        <p:grpSpPr>
          <a:xfrm>
            <a:off x="-2826511" y="1338012"/>
            <a:ext cx="1036578" cy="1284997"/>
            <a:chOff x="-2826511" y="445389"/>
            <a:chExt cx="1036578" cy="1284997"/>
          </a:xfrm>
        </p:grpSpPr>
        <p:pic>
          <p:nvPicPr>
            <p:cNvPr id="37" name="Image 3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96617" y="445389"/>
              <a:ext cx="1006684" cy="1262111"/>
            </a:xfrm>
            <a:prstGeom prst="rect">
              <a:avLst/>
            </a:prstGeom>
          </p:spPr>
        </p:pic>
        <p:sp>
          <p:nvSpPr>
            <p:cNvPr id="38" name="Rectangle 37"/>
            <p:cNvSpPr/>
            <p:nvPr userDrawn="1"/>
          </p:nvSpPr>
          <p:spPr>
            <a:xfrm>
              <a:off x="-2826511" y="1530361"/>
              <a:ext cx="198905" cy="20002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grpSp>
      <p:grpSp>
        <p:nvGrpSpPr>
          <p:cNvPr id="39" name="Groupe 38"/>
          <p:cNvGrpSpPr/>
          <p:nvPr userDrawn="1"/>
        </p:nvGrpSpPr>
        <p:grpSpPr>
          <a:xfrm>
            <a:off x="-2913196" y="3381171"/>
            <a:ext cx="2036896" cy="1762329"/>
            <a:chOff x="-2913196" y="2844279"/>
            <a:chExt cx="2036896" cy="1762329"/>
          </a:xfrm>
        </p:grpSpPr>
        <p:pic>
          <p:nvPicPr>
            <p:cNvPr id="40" name="Image 3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13196" y="2844279"/>
              <a:ext cx="2036896" cy="1762329"/>
            </a:xfrm>
            <a:prstGeom prst="rect">
              <a:avLst/>
            </a:prstGeom>
            <a:effectLst>
              <a:outerShdw blurRad="50800" dist="38100" dir="2700000" algn="tl" rotWithShape="0">
                <a:prstClr val="black">
                  <a:alpha val="40000"/>
                </a:prstClr>
              </a:outerShdw>
            </a:effectLst>
          </p:spPr>
        </p:pic>
        <p:grpSp>
          <p:nvGrpSpPr>
            <p:cNvPr id="41" name="Groupe 40"/>
            <p:cNvGrpSpPr/>
            <p:nvPr userDrawn="1"/>
          </p:nvGrpSpPr>
          <p:grpSpPr>
            <a:xfrm>
              <a:off x="-2727050" y="3068330"/>
              <a:ext cx="1643246" cy="1217300"/>
              <a:chOff x="-2716790" y="3728883"/>
              <a:chExt cx="1643246" cy="1217300"/>
            </a:xfrm>
          </p:grpSpPr>
          <p:sp>
            <p:nvSpPr>
              <p:cNvPr id="42" name="Rectangle 41"/>
              <p:cNvSpPr/>
              <p:nvPr userDrawn="1"/>
            </p:nvSpPr>
            <p:spPr>
              <a:xfrm>
                <a:off x="-2716790" y="3728883"/>
                <a:ext cx="1117326" cy="17473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sp>
            <p:nvSpPr>
              <p:cNvPr id="43" name="Rectangle 42"/>
              <p:cNvSpPr/>
              <p:nvPr userDrawn="1"/>
            </p:nvSpPr>
            <p:spPr>
              <a:xfrm>
                <a:off x="-1420646" y="4733142"/>
                <a:ext cx="347102" cy="213041"/>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grpSp>
      </p:grpSp>
      <p:pic>
        <p:nvPicPr>
          <p:cNvPr id="22" name="Image 21">
            <a:extLst>
              <a:ext uri="{FF2B5EF4-FFF2-40B4-BE49-F238E27FC236}">
                <a16:creationId xmlns:a16="http://schemas.microsoft.com/office/drawing/2014/main" id="{E4A35247-3D21-4DE3-826C-7C25BFBEE34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63851" y="4125378"/>
            <a:ext cx="1377815" cy="1018120"/>
          </a:xfrm>
          <a:prstGeom prst="rect">
            <a:avLst/>
          </a:prstGeom>
        </p:spPr>
      </p:pic>
    </p:spTree>
    <p:extLst>
      <p:ext uri="{BB962C8B-B14F-4D97-AF65-F5344CB8AC3E}">
        <p14:creationId xmlns:p14="http://schemas.microsoft.com/office/powerpoint/2010/main" val="25407620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 content &amp; picture left">
    <p:spTree>
      <p:nvGrpSpPr>
        <p:cNvPr id="1" name=""/>
        <p:cNvGrpSpPr/>
        <p:nvPr/>
      </p:nvGrpSpPr>
      <p:grpSpPr>
        <a:xfrm>
          <a:off x="0" y="0"/>
          <a:ext cx="0" cy="0"/>
          <a:chOff x="0" y="0"/>
          <a:chExt cx="0" cy="0"/>
        </a:xfrm>
      </p:grpSpPr>
      <p:sp>
        <p:nvSpPr>
          <p:cNvPr id="8" name="Rectangle 7"/>
          <p:cNvSpPr/>
          <p:nvPr userDrawn="1"/>
        </p:nvSpPr>
        <p:spPr>
          <a:xfrm>
            <a:off x="0" y="4730400"/>
            <a:ext cx="9144000" cy="41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prstClr val="white"/>
              </a:solidFill>
            </a:endParaRPr>
          </a:p>
        </p:txBody>
      </p:sp>
      <p:sp>
        <p:nvSpPr>
          <p:cNvPr id="11" name="Espace réservé du numéro de diapositive 10"/>
          <p:cNvSpPr>
            <a:spLocks noGrp="1"/>
          </p:cNvSpPr>
          <p:nvPr>
            <p:ph type="sldNum" sz="quarter" idx="12"/>
          </p:nvPr>
        </p:nvSpPr>
        <p:spPr/>
        <p:txBody>
          <a:bodyPr/>
          <a:lstStyle/>
          <a:p>
            <a:fld id="{DD52E7CA-940C-4B6E-9E73-0245BA95FC91}" type="slidenum">
              <a:rPr lang="fr-FR" smtClean="0">
                <a:solidFill>
                  <a:srgbClr val="575756"/>
                </a:solidFill>
              </a:rPr>
              <a:pPr/>
              <a:t>‹N°›</a:t>
            </a:fld>
            <a:r>
              <a:rPr lang="fr-FR">
                <a:solidFill>
                  <a:srgbClr val="575756"/>
                </a:solidFill>
              </a:rPr>
              <a:t> /</a:t>
            </a:r>
            <a:endParaRPr lang="fr-FR" dirty="0">
              <a:solidFill>
                <a:srgbClr val="575756"/>
              </a:solidFill>
            </a:endParaRPr>
          </a:p>
        </p:txBody>
      </p:sp>
      <p:sp>
        <p:nvSpPr>
          <p:cNvPr id="12" name="Espace réservé du pied de page 11"/>
          <p:cNvSpPr>
            <a:spLocks noGrp="1"/>
          </p:cNvSpPr>
          <p:nvPr>
            <p:ph type="ftr" sz="quarter" idx="13"/>
          </p:nvPr>
        </p:nvSpPr>
        <p:spPr/>
        <p:txBody>
          <a:bodyPr/>
          <a:lstStyle>
            <a:lvl1pPr>
              <a:defRPr>
                <a:solidFill>
                  <a:schemeClr val="bg2">
                    <a:lumMod val="50000"/>
                    <a:lumOff val="50000"/>
                  </a:schemeClr>
                </a:solidFill>
              </a:defRPr>
            </a:lvl1pPr>
          </a:lstStyle>
          <a:p>
            <a:r>
              <a:rPr lang="en-GB" noProof="0" dirty="0"/>
              <a:t>Presentation title</a:t>
            </a:r>
          </a:p>
        </p:txBody>
      </p:sp>
      <p:sp>
        <p:nvSpPr>
          <p:cNvPr id="4" name="Espace réservé pour une image  3"/>
          <p:cNvSpPr>
            <a:spLocks noGrp="1"/>
          </p:cNvSpPr>
          <p:nvPr>
            <p:ph type="pic" sz="quarter" idx="15"/>
          </p:nvPr>
        </p:nvSpPr>
        <p:spPr>
          <a:xfrm>
            <a:off x="0" y="1170000"/>
            <a:ext cx="3708400" cy="3543288"/>
          </a:xfrm>
          <a:prstGeom prst="rect">
            <a:avLst/>
          </a:prstGeom>
        </p:spPr>
        <p:txBody>
          <a:bodyPr>
            <a:normAutofit/>
          </a:bodyPr>
          <a:lstStyle>
            <a:lvl1pPr>
              <a:defRPr sz="1400" b="0" cap="none" baseline="0">
                <a:solidFill>
                  <a:schemeClr val="tx2"/>
                </a:solidFill>
              </a:defRPr>
            </a:lvl1pPr>
          </a:lstStyle>
          <a:p>
            <a:endParaRPr lang="fr-FR" dirty="0"/>
          </a:p>
        </p:txBody>
      </p:sp>
      <p:sp>
        <p:nvSpPr>
          <p:cNvPr id="14" name="Espace réservé du texte 7"/>
          <p:cNvSpPr>
            <a:spLocks noGrp="1"/>
          </p:cNvSpPr>
          <p:nvPr>
            <p:ph type="body" sz="quarter" idx="18" hasCustomPrompt="1"/>
          </p:nvPr>
        </p:nvSpPr>
        <p:spPr>
          <a:xfrm>
            <a:off x="802800" y="399600"/>
            <a:ext cx="8074190" cy="288000"/>
          </a:xfrm>
          <a:prstGeom prst="rect">
            <a:avLst/>
          </a:prstGeom>
        </p:spPr>
        <p:txBody>
          <a:bodyPr tIns="0">
            <a:noAutofit/>
          </a:bodyPr>
          <a:lstStyle>
            <a:lvl1pPr marL="0" marR="0" indent="0" algn="l" defTabSz="914378" rtl="0" eaLnBrk="1" fontAlgn="auto" latinLnBrk="0" hangingPunct="1">
              <a:lnSpc>
                <a:spcPct val="90000"/>
              </a:lnSpc>
              <a:spcBef>
                <a:spcPts val="0"/>
              </a:spcBef>
              <a:spcAft>
                <a:spcPts val="0"/>
              </a:spcAft>
              <a:buClrTx/>
              <a:buSzTx/>
              <a:buFont typeface="Arial" panose="020B0604020202020204" pitchFamily="34" charset="0"/>
              <a:buNone/>
              <a:tabLst/>
              <a:defRPr sz="1400" b="0" cap="none" baseline="0">
                <a:solidFill>
                  <a:schemeClr val="tx2"/>
                </a:solidFill>
              </a:defRPr>
            </a:lvl1pPr>
            <a:lvl2pPr marL="359991" marR="0" indent="-359991" algn="l" defTabSz="914378" rtl="0" eaLnBrk="1" fontAlgn="auto" latinLnBrk="0" hangingPunct="1">
              <a:lnSpc>
                <a:spcPct val="90000"/>
              </a:lnSpc>
              <a:spcBef>
                <a:spcPts val="0"/>
              </a:spcBef>
              <a:spcAft>
                <a:spcPts val="0"/>
              </a:spcAft>
              <a:buClrTx/>
              <a:buSzPct val="100000"/>
              <a:tabLst/>
              <a:defRPr/>
            </a:lvl2pPr>
            <a:lvl3pPr marL="503987" marR="0" indent="-143996" algn="l" defTabSz="914378" rtl="0" eaLnBrk="1" fontAlgn="auto" latinLnBrk="0" hangingPunct="1">
              <a:lnSpc>
                <a:spcPct val="90000"/>
              </a:lnSpc>
              <a:spcBef>
                <a:spcPts val="0"/>
              </a:spcBef>
              <a:spcAft>
                <a:spcPts val="0"/>
              </a:spcAft>
              <a:buClrTx/>
              <a:buSzPct val="100000"/>
              <a:buFont typeface="Arial" panose="020B0604020202020204" pitchFamily="34" charset="0"/>
              <a:buChar char="◦"/>
              <a:tabLst/>
              <a:defRPr/>
            </a:lvl3pPr>
            <a:lvl4pPr marL="791981" marR="0" indent="-143996" algn="l" defTabSz="914378" rtl="0" eaLnBrk="1" fontAlgn="auto" latinLnBrk="0" hangingPunct="1">
              <a:lnSpc>
                <a:spcPct val="90000"/>
              </a:lnSpc>
              <a:spcBef>
                <a:spcPts val="0"/>
              </a:spcBef>
              <a:spcAft>
                <a:spcPts val="0"/>
              </a:spcAft>
              <a:buClrTx/>
              <a:buSzTx/>
              <a:buFont typeface="Arial" panose="020B0604020202020204" pitchFamily="34" charset="0"/>
              <a:buChar char="▪"/>
              <a:tabLst/>
              <a:defRPr/>
            </a:lvl4pPr>
          </a:lstStyle>
          <a:p>
            <a:pPr lvl="0"/>
            <a:r>
              <a:rPr lang="en-GB" noProof="0" dirty="0"/>
              <a:t>Text level 1 Arial 14-point</a:t>
            </a:r>
          </a:p>
        </p:txBody>
      </p:sp>
      <p:grpSp>
        <p:nvGrpSpPr>
          <p:cNvPr id="23" name="Groupe 22"/>
          <p:cNvGrpSpPr/>
          <p:nvPr userDrawn="1"/>
        </p:nvGrpSpPr>
        <p:grpSpPr>
          <a:xfrm>
            <a:off x="-3288093" y="1281746"/>
            <a:ext cx="3062503" cy="3082895"/>
            <a:chOff x="-3288093" y="648154"/>
            <a:chExt cx="3062503" cy="3082895"/>
          </a:xfrm>
        </p:grpSpPr>
        <p:sp>
          <p:nvSpPr>
            <p:cNvPr id="24" name="ZoneTexte 23"/>
            <p:cNvSpPr txBox="1"/>
            <p:nvPr userDrawn="1"/>
          </p:nvSpPr>
          <p:spPr>
            <a:xfrm>
              <a:off x="-3288093" y="648154"/>
              <a:ext cx="2952328" cy="3082895"/>
            </a:xfrm>
            <a:prstGeom prst="rect">
              <a:avLst/>
            </a:prstGeom>
            <a:noFill/>
            <a:ln>
              <a:noFill/>
            </a:ln>
          </p:spPr>
          <p:txBody>
            <a:bodyPr wrap="square" rtlCol="0">
              <a:spAutoFit/>
            </a:bodyPr>
            <a:lstStyle/>
            <a:p>
              <a:r>
                <a:rPr lang="en-GB" sz="900" noProof="0" dirty="0">
                  <a:solidFill>
                    <a:srgbClr val="000000"/>
                  </a:solidFill>
                  <a:latin typeface="Arial" panose="020B0604020202020204" pitchFamily="34" charset="0"/>
                  <a:cs typeface="Arial" panose="020B0604020202020204" pitchFamily="34" charset="0"/>
                </a:rPr>
                <a:t>To </a:t>
              </a:r>
              <a:r>
                <a:rPr lang="en-GB" sz="900" b="1" baseline="0" noProof="0" dirty="0">
                  <a:solidFill>
                    <a:srgbClr val="000000"/>
                  </a:solidFill>
                  <a:latin typeface="Arial" panose="020B0604020202020204" pitchFamily="34" charset="0"/>
                  <a:cs typeface="Arial" panose="020B0604020202020204" pitchFamily="34" charset="0"/>
                </a:rPr>
                <a:t>insert an image</a:t>
              </a:r>
              <a:r>
                <a:rPr lang="en-GB" sz="900" baseline="0" noProof="0" dirty="0">
                  <a:solidFill>
                    <a:srgbClr val="000000"/>
                  </a:solidFill>
                  <a:latin typeface="Arial" panose="020B0604020202020204" pitchFamily="34" charset="0"/>
                  <a:cs typeface="Arial" panose="020B0604020202020204" pitchFamily="34" charset="0"/>
                </a:rPr>
                <a:t>:</a:t>
              </a:r>
            </a:p>
            <a:p>
              <a:pPr marL="228600" indent="-228600">
                <a:spcBef>
                  <a:spcPts val="200"/>
                </a:spcBef>
                <a:buFont typeface="+mj-lt"/>
                <a:buAutoNum type="arabicPeriod"/>
              </a:pPr>
              <a:r>
                <a:rPr lang="en-GB" sz="900" noProof="0" dirty="0">
                  <a:solidFill>
                    <a:srgbClr val="000000"/>
                  </a:solidFill>
                  <a:latin typeface="Arial" panose="020B0604020202020204" pitchFamily="34" charset="0"/>
                  <a:cs typeface="Arial" panose="020B0604020202020204" pitchFamily="34" charset="0"/>
                </a:rPr>
                <a:t>Click on the </a:t>
              </a:r>
              <a:r>
                <a:rPr lang="en-GB" sz="900" b="0" noProof="0" dirty="0">
                  <a:solidFill>
                    <a:srgbClr val="000000"/>
                  </a:solidFill>
                  <a:latin typeface="Arial" panose="020B0604020202020204" pitchFamily="34" charset="0"/>
                  <a:cs typeface="Arial" panose="020B0604020202020204" pitchFamily="34" charset="0"/>
                </a:rPr>
                <a:t>Pictures</a:t>
              </a:r>
              <a:r>
                <a:rPr lang="en-GB" sz="900" noProof="0" dirty="0">
                  <a:solidFill>
                    <a:srgbClr val="000000"/>
                  </a:solidFill>
                  <a:latin typeface="Arial" panose="020B0604020202020204" pitchFamily="34" charset="0"/>
                  <a:cs typeface="Arial" panose="020B0604020202020204" pitchFamily="34" charset="0"/>
                </a:rPr>
                <a:t> icon in the </a:t>
              </a:r>
              <a:r>
                <a:rPr lang="en-GB" sz="900" b="0" noProof="0" dirty="0">
                  <a:solidFill>
                    <a:srgbClr val="000000"/>
                  </a:solidFill>
                  <a:latin typeface="Arial" panose="020B0604020202020204" pitchFamily="34" charset="0"/>
                  <a:cs typeface="Arial" panose="020B0604020202020204" pitchFamily="34" charset="0"/>
                </a:rPr>
                <a:t>Insert</a:t>
              </a:r>
              <a:r>
                <a:rPr lang="en-GB" sz="900" noProof="0" dirty="0">
                  <a:solidFill>
                    <a:srgbClr val="000000"/>
                  </a:solidFill>
                  <a:latin typeface="Arial" panose="020B0604020202020204" pitchFamily="34" charset="0"/>
                  <a:cs typeface="Arial" panose="020B0604020202020204" pitchFamily="34" charset="0"/>
                </a:rPr>
                <a:t> tab</a:t>
              </a:r>
            </a:p>
            <a:p>
              <a:pPr marL="228600" indent="-228600">
                <a:spcBef>
                  <a:spcPts val="200"/>
                </a:spcBef>
                <a:buFont typeface="+mj-lt"/>
                <a:buAutoNum type="arabicPeriod"/>
              </a:pPr>
              <a:r>
                <a:rPr lang="en-GB" sz="900" noProof="0" dirty="0">
                  <a:solidFill>
                    <a:srgbClr val="000000"/>
                  </a:solidFill>
                  <a:latin typeface="Arial" panose="020B0604020202020204" pitchFamily="34" charset="0"/>
                  <a:cs typeface="Arial" panose="020B0604020202020204" pitchFamily="34" charset="0"/>
                </a:rPr>
                <a:t>Select your image</a:t>
              </a:r>
            </a:p>
            <a:p>
              <a:pPr marL="228600" indent="-228600">
                <a:spcBef>
                  <a:spcPts val="200"/>
                </a:spcBef>
                <a:buFont typeface="+mj-lt"/>
                <a:buAutoNum type="arabicPeriod"/>
              </a:pPr>
              <a:endParaRPr lang="en-GB" sz="900" baseline="0" noProof="0" dirty="0">
                <a:solidFill>
                  <a:srgbClr val="000000"/>
                </a:solidFill>
                <a:latin typeface="Arial" panose="020B0604020202020204" pitchFamily="34" charset="0"/>
                <a:cs typeface="Arial" panose="020B0604020202020204" pitchFamily="34" charset="0"/>
              </a:endParaRPr>
            </a:p>
            <a:p>
              <a:pPr marL="0" indent="0">
                <a:spcBef>
                  <a:spcPts val="200"/>
                </a:spcBef>
                <a:buNone/>
              </a:pPr>
              <a:r>
                <a:rPr lang="en-GB" sz="900" baseline="0" noProof="0" dirty="0">
                  <a:solidFill>
                    <a:srgbClr val="000000"/>
                  </a:solidFill>
                  <a:latin typeface="Arial" panose="020B0604020202020204" pitchFamily="34" charset="0"/>
                  <a:cs typeface="Arial" panose="020B0604020202020204" pitchFamily="34" charset="0"/>
                </a:rPr>
                <a:t>To </a:t>
              </a:r>
              <a:r>
                <a:rPr lang="en-GB" sz="900" b="1" baseline="0" noProof="0" dirty="0">
                  <a:solidFill>
                    <a:srgbClr val="000000"/>
                  </a:solidFill>
                  <a:latin typeface="Arial" panose="020B0604020202020204" pitchFamily="34" charset="0"/>
                  <a:cs typeface="Arial" panose="020B0604020202020204" pitchFamily="34" charset="0"/>
                </a:rPr>
                <a:t>resize an image</a:t>
              </a:r>
              <a:r>
                <a:rPr lang="en-GB" sz="900" baseline="0" noProof="0" dirty="0">
                  <a:solidFill>
                    <a:srgbClr val="000000"/>
                  </a:solidFill>
                  <a:latin typeface="Arial" panose="020B0604020202020204" pitchFamily="34" charset="0"/>
                  <a:cs typeface="Arial" panose="020B0604020202020204" pitchFamily="34" charset="0"/>
                </a:rPr>
                <a:t>:</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Click on the image</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Go to the Format tab</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Click on Crop</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Cropping handles will appear. Click, hold and drag a handle to crop the image.</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Centre the image by clicking, holding and dragging it to the centre of the box. </a:t>
              </a:r>
            </a:p>
            <a:p>
              <a:pPr marL="0" indent="0">
                <a:spcBef>
                  <a:spcPts val="200"/>
                </a:spcBef>
                <a:buFont typeface="+mj-lt"/>
                <a:buNone/>
              </a:pPr>
              <a:r>
                <a:rPr lang="en-GB" sz="900" u="sng" baseline="0" noProof="0" dirty="0">
                  <a:solidFill>
                    <a:srgbClr val="000000"/>
                  </a:solidFill>
                  <a:latin typeface="Arial" panose="020B0604020202020204" pitchFamily="34" charset="0"/>
                  <a:cs typeface="Arial" panose="020B0604020202020204" pitchFamily="34" charset="0"/>
                </a:rPr>
                <a:t>N.B.</a:t>
              </a:r>
              <a:r>
                <a:rPr lang="en-GB" sz="900" baseline="0" noProof="0" dirty="0">
                  <a:solidFill>
                    <a:srgbClr val="000000"/>
                  </a:solidFill>
                  <a:latin typeface="Arial" panose="020B0604020202020204" pitchFamily="34" charset="0"/>
                  <a:cs typeface="Arial" panose="020B0604020202020204" pitchFamily="34" charset="0"/>
                </a:rPr>
                <a:t> To crop the image proportionally, hold the Shift key while you resize the image.</a:t>
              </a:r>
            </a:p>
            <a:p>
              <a:pPr marL="0" indent="0">
                <a:spcBef>
                  <a:spcPts val="200"/>
                </a:spcBef>
                <a:buNone/>
              </a:pPr>
              <a:endParaRPr lang="en-GB" sz="900" baseline="0" noProof="0" dirty="0">
                <a:solidFill>
                  <a:srgbClr val="000000"/>
                </a:solidFill>
                <a:latin typeface="Arial" panose="020B0604020202020204" pitchFamily="34" charset="0"/>
                <a:cs typeface="Arial" panose="020B0604020202020204" pitchFamily="34" charset="0"/>
              </a:endParaRPr>
            </a:p>
            <a:p>
              <a:r>
                <a:rPr lang="en-GB" sz="900" noProof="0" dirty="0">
                  <a:solidFill>
                    <a:srgbClr val="000000"/>
                  </a:solidFill>
                  <a:latin typeface="Arial" panose="020B0604020202020204" pitchFamily="34" charset="0"/>
                  <a:cs typeface="Arial" panose="020B0604020202020204" pitchFamily="34" charset="0"/>
                </a:rPr>
                <a:t>To </a:t>
              </a:r>
              <a:r>
                <a:rPr lang="en-GB" sz="900" b="1" noProof="0" dirty="0">
                  <a:solidFill>
                    <a:srgbClr val="000000"/>
                  </a:solidFill>
                  <a:latin typeface="Arial" panose="020B0604020202020204" pitchFamily="34" charset="0"/>
                  <a:cs typeface="Arial" panose="020B0604020202020204" pitchFamily="34" charset="0"/>
                </a:rPr>
                <a:t>replace</a:t>
              </a:r>
              <a:r>
                <a:rPr lang="en-GB" sz="900" b="1" baseline="0" noProof="0" dirty="0">
                  <a:solidFill>
                    <a:srgbClr val="000000"/>
                  </a:solidFill>
                  <a:latin typeface="Arial" panose="020B0604020202020204" pitchFamily="34" charset="0"/>
                  <a:cs typeface="Arial" panose="020B0604020202020204" pitchFamily="34" charset="0"/>
                </a:rPr>
                <a:t> </a:t>
              </a:r>
              <a:r>
                <a:rPr lang="en-GB" sz="900" b="1" noProof="0" dirty="0">
                  <a:solidFill>
                    <a:srgbClr val="000000"/>
                  </a:solidFill>
                  <a:latin typeface="Arial" panose="020B0604020202020204" pitchFamily="34" charset="0"/>
                  <a:cs typeface="Arial" panose="020B0604020202020204" pitchFamily="34" charset="0"/>
                </a:rPr>
                <a:t>an image displayed</a:t>
              </a:r>
              <a:r>
                <a:rPr lang="en-GB" sz="900" baseline="0" noProof="0" dirty="0">
                  <a:solidFill>
                    <a:srgbClr val="000000"/>
                  </a:solidFill>
                  <a:latin typeface="Arial" panose="020B0604020202020204" pitchFamily="34" charset="0"/>
                  <a:cs typeface="Arial" panose="020B0604020202020204" pitchFamily="34" charset="0"/>
                </a:rPr>
                <a:t>:</a:t>
              </a:r>
            </a:p>
            <a:p>
              <a:pPr marL="228600" indent="-228600">
                <a:spcBef>
                  <a:spcPts val="200"/>
                </a:spcBef>
                <a:buFont typeface="+mj-lt"/>
                <a:buAutoNum type="arabicPeriod"/>
              </a:pPr>
              <a:r>
                <a:rPr lang="en-GB" sz="900" noProof="0" dirty="0">
                  <a:solidFill>
                    <a:srgbClr val="000000"/>
                  </a:solidFill>
                  <a:latin typeface="Arial" panose="020B0604020202020204" pitchFamily="34" charset="0"/>
                  <a:cs typeface="Arial" panose="020B0604020202020204" pitchFamily="34" charset="0"/>
                </a:rPr>
                <a:t>Delete the image displayed</a:t>
              </a:r>
              <a:endParaRPr lang="en-GB" sz="900" baseline="0" noProof="0" dirty="0">
                <a:solidFill>
                  <a:srgbClr val="000000"/>
                </a:solidFill>
                <a:latin typeface="Arial" panose="020B0604020202020204" pitchFamily="34" charset="0"/>
                <a:cs typeface="Arial" panose="020B0604020202020204" pitchFamily="34" charset="0"/>
              </a:endParaRPr>
            </a:p>
            <a:p>
              <a:pPr marL="228600" marR="0" indent="-228600" algn="l" defTabSz="914400" rtl="0" eaLnBrk="1" fontAlgn="auto" latinLnBrk="0" hangingPunct="1">
                <a:lnSpc>
                  <a:spcPct val="100000"/>
                </a:lnSpc>
                <a:spcBef>
                  <a:spcPts val="200"/>
                </a:spcBef>
                <a:spcAft>
                  <a:spcPts val="0"/>
                </a:spcAft>
                <a:buClrTx/>
                <a:buSzTx/>
                <a:buFont typeface="+mj-lt"/>
                <a:buAutoNum type="arabicPeriod"/>
                <a:tabLst/>
                <a:defRPr/>
              </a:pPr>
              <a:r>
                <a:rPr lang="en-GB" sz="900" noProof="0" dirty="0">
                  <a:solidFill>
                    <a:srgbClr val="000000"/>
                  </a:solidFill>
                  <a:latin typeface="Arial" panose="020B0604020202020204" pitchFamily="34" charset="0"/>
                  <a:cs typeface="Arial" panose="020B0604020202020204" pitchFamily="34" charset="0"/>
                </a:rPr>
                <a:t>Click on the Pictures</a:t>
              </a:r>
              <a:r>
                <a:rPr lang="en-GB" sz="900" baseline="0" noProof="0" dirty="0">
                  <a:solidFill>
                    <a:srgbClr val="000000"/>
                  </a:solidFill>
                  <a:latin typeface="Arial" panose="020B0604020202020204" pitchFamily="34" charset="0"/>
                  <a:cs typeface="Arial" panose="020B0604020202020204" pitchFamily="34" charset="0"/>
                </a:rPr>
                <a:t> icon</a:t>
              </a:r>
              <a:endParaRPr lang="en-GB" sz="900" noProof="0" dirty="0">
                <a:solidFill>
                  <a:srgbClr val="000000"/>
                </a:solidFill>
                <a:latin typeface="Arial" panose="020B0604020202020204" pitchFamily="34" charset="0"/>
                <a:cs typeface="Arial" panose="020B0604020202020204" pitchFamily="34" charset="0"/>
              </a:endParaRPr>
            </a:p>
            <a:p>
              <a:pPr marL="228600" marR="0" indent="-228600" algn="l" defTabSz="914400" rtl="0" eaLnBrk="1" fontAlgn="auto" latinLnBrk="0" hangingPunct="1">
                <a:lnSpc>
                  <a:spcPct val="100000"/>
                </a:lnSpc>
                <a:spcBef>
                  <a:spcPts val="200"/>
                </a:spcBef>
                <a:spcAft>
                  <a:spcPts val="0"/>
                </a:spcAft>
                <a:buClrTx/>
                <a:buSzTx/>
                <a:buFont typeface="+mj-lt"/>
                <a:buAutoNum type="arabicPeriod"/>
                <a:tabLst/>
                <a:defRPr/>
              </a:pPr>
              <a:r>
                <a:rPr lang="en-GB" sz="900" noProof="0" dirty="0">
                  <a:solidFill>
                    <a:srgbClr val="000000"/>
                  </a:solidFill>
                  <a:latin typeface="Arial" panose="020B0604020202020204" pitchFamily="34" charset="0"/>
                  <a:cs typeface="Arial" panose="020B0604020202020204" pitchFamily="34" charset="0"/>
                </a:rPr>
                <a:t>Select a new image</a:t>
              </a:r>
            </a:p>
          </p:txBody>
        </p:sp>
        <p:grpSp>
          <p:nvGrpSpPr>
            <p:cNvPr id="25" name="Groupe 24"/>
            <p:cNvGrpSpPr/>
            <p:nvPr userDrawn="1"/>
          </p:nvGrpSpPr>
          <p:grpSpPr>
            <a:xfrm rot="10800000" flipH="1">
              <a:off x="-369606" y="708660"/>
              <a:ext cx="144016" cy="2903220"/>
              <a:chOff x="-252536" y="-475622"/>
              <a:chExt cx="144016" cy="2903220"/>
            </a:xfrm>
          </p:grpSpPr>
          <p:cxnSp>
            <p:nvCxnSpPr>
              <p:cNvPr id="27" name="Connecteur droit 26"/>
              <p:cNvCxnSpPr/>
              <p:nvPr userDrawn="1"/>
            </p:nvCxnSpPr>
            <p:spPr>
              <a:xfrm rot="10800000" flipH="1" flipV="1">
                <a:off x="-252536" y="-475622"/>
                <a:ext cx="0" cy="290322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userDrawn="1"/>
            </p:nvCxnSpPr>
            <p:spPr>
              <a:xfrm flipH="1">
                <a:off x="-252536" y="911924"/>
                <a:ext cx="1440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pic>
          <p:nvPicPr>
            <p:cNvPr id="26" name="Imag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40065" y="1440141"/>
              <a:ext cx="308933" cy="492004"/>
            </a:xfrm>
            <a:prstGeom prst="rect">
              <a:avLst/>
            </a:prstGeom>
            <a:ln>
              <a:solidFill>
                <a:schemeClr val="bg2"/>
              </a:solidFill>
            </a:ln>
          </p:spPr>
        </p:pic>
      </p:grpSp>
      <p:sp>
        <p:nvSpPr>
          <p:cNvPr id="3" name="Espace réservé du texte 2"/>
          <p:cNvSpPr>
            <a:spLocks noGrp="1"/>
          </p:cNvSpPr>
          <p:nvPr>
            <p:ph type="body" sz="quarter" idx="20" hasCustomPrompt="1"/>
          </p:nvPr>
        </p:nvSpPr>
        <p:spPr>
          <a:xfrm>
            <a:off x="3933944" y="1500012"/>
            <a:ext cx="4932244" cy="2349612"/>
          </a:xfrm>
        </p:spPr>
        <p:txBody>
          <a:bodyPr/>
          <a:lstStyle>
            <a:lvl1pPr>
              <a:defRPr/>
            </a:lvl1pPr>
            <a:lvl2pPr>
              <a:defRPr/>
            </a:lvl2pPr>
            <a:lvl3pPr>
              <a:defRPr/>
            </a:lvl3pPr>
            <a:lvl4pPr>
              <a:defRPr/>
            </a:lvl4pPr>
            <a:lvl5pPr>
              <a:defRPr/>
            </a:lvl5pPr>
          </a:lstStyle>
          <a:p>
            <a:pPr lvl="0"/>
            <a:r>
              <a:rPr lang="fr-FR" dirty="0" err="1"/>
              <a:t>Level</a:t>
            </a:r>
            <a:r>
              <a:rPr lang="fr-FR" dirty="0"/>
              <a:t> 1</a:t>
            </a:r>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a:p>
            <a:pPr lvl="4"/>
            <a:r>
              <a:rPr lang="fr-FR" dirty="0" err="1"/>
              <a:t>Level</a:t>
            </a:r>
            <a:r>
              <a:rPr lang="fr-FR" dirty="0"/>
              <a:t> 4</a:t>
            </a:r>
          </a:p>
        </p:txBody>
      </p:sp>
      <p:sp>
        <p:nvSpPr>
          <p:cNvPr id="2" name="Titre 1"/>
          <p:cNvSpPr>
            <a:spLocks noGrp="1"/>
          </p:cNvSpPr>
          <p:nvPr>
            <p:ph type="title" hasCustomPrompt="1"/>
          </p:nvPr>
        </p:nvSpPr>
        <p:spPr/>
        <p:txBody>
          <a:bodyPr/>
          <a:lstStyle/>
          <a:p>
            <a:r>
              <a:rPr lang="en-GB" noProof="0"/>
              <a:t>TitLe 1 (LEVEL 0) arial 18-point</a:t>
            </a:r>
            <a:endParaRPr lang="fr-FR"/>
          </a:p>
        </p:txBody>
      </p:sp>
      <p:pic>
        <p:nvPicPr>
          <p:cNvPr id="18" name="Image 17">
            <a:extLst>
              <a:ext uri="{FF2B5EF4-FFF2-40B4-BE49-F238E27FC236}">
                <a16:creationId xmlns:a16="http://schemas.microsoft.com/office/drawing/2014/main" id="{A473783F-BDB3-4774-BEEC-87F89F6B7AD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74345" y="4366359"/>
            <a:ext cx="1048603" cy="777141"/>
          </a:xfrm>
          <a:prstGeom prst="rect">
            <a:avLst/>
          </a:prstGeom>
        </p:spPr>
      </p:pic>
    </p:spTree>
    <p:extLst>
      <p:ext uri="{BB962C8B-B14F-4D97-AF65-F5344CB8AC3E}">
        <p14:creationId xmlns:p14="http://schemas.microsoft.com/office/powerpoint/2010/main" val="36810082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 4 items">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02800" y="72000"/>
            <a:ext cx="8074189" cy="276999"/>
          </a:xfrm>
        </p:spPr>
        <p:txBody>
          <a:bodyPr/>
          <a:lstStyle>
            <a:lvl1pPr>
              <a:defRPr>
                <a:solidFill>
                  <a:schemeClr val="bg2">
                    <a:lumMod val="50000"/>
                    <a:lumOff val="50000"/>
                  </a:schemeClr>
                </a:solidFill>
              </a:defRPr>
            </a:lvl1pPr>
          </a:lstStyle>
          <a:p>
            <a:r>
              <a:rPr lang="en-GB" noProof="0" dirty="0" err="1"/>
              <a:t>TitLe</a:t>
            </a:r>
            <a:r>
              <a:rPr lang="en-GB" noProof="0" dirty="0"/>
              <a:t> 1 (LEVEL 0) </a:t>
            </a:r>
            <a:r>
              <a:rPr lang="en-GB" noProof="0" dirty="0" err="1"/>
              <a:t>arial</a:t>
            </a:r>
            <a:r>
              <a:rPr lang="en-GB" noProof="0" dirty="0"/>
              <a:t> 18-point</a:t>
            </a:r>
          </a:p>
        </p:txBody>
      </p:sp>
      <p:sp>
        <p:nvSpPr>
          <p:cNvPr id="7" name="Espace réservé du numéro de diapositive 6"/>
          <p:cNvSpPr>
            <a:spLocks noGrp="1"/>
          </p:cNvSpPr>
          <p:nvPr>
            <p:ph type="sldNum" sz="quarter" idx="14"/>
          </p:nvPr>
        </p:nvSpPr>
        <p:spPr/>
        <p:txBody>
          <a:bodyPr/>
          <a:lstStyle/>
          <a:p>
            <a:fld id="{DD52E7CA-940C-4B6E-9E73-0245BA95FC91}" type="slidenum">
              <a:rPr lang="fr-FR" smtClean="0">
                <a:solidFill>
                  <a:srgbClr val="575756"/>
                </a:solidFill>
              </a:rPr>
              <a:pPr/>
              <a:t>‹N°›</a:t>
            </a:fld>
            <a:r>
              <a:rPr lang="fr-FR">
                <a:solidFill>
                  <a:srgbClr val="575756"/>
                </a:solidFill>
              </a:rPr>
              <a:t> /</a:t>
            </a:r>
            <a:endParaRPr lang="fr-FR" dirty="0">
              <a:solidFill>
                <a:srgbClr val="575756"/>
              </a:solidFill>
            </a:endParaRPr>
          </a:p>
        </p:txBody>
      </p:sp>
      <p:sp>
        <p:nvSpPr>
          <p:cNvPr id="9" name="Espace réservé du pied de page 8"/>
          <p:cNvSpPr>
            <a:spLocks noGrp="1"/>
          </p:cNvSpPr>
          <p:nvPr>
            <p:ph type="ftr" sz="quarter" idx="15"/>
          </p:nvPr>
        </p:nvSpPr>
        <p:spPr/>
        <p:txBody>
          <a:bodyPr/>
          <a:lstStyle>
            <a:lvl1pPr>
              <a:defRPr>
                <a:solidFill>
                  <a:schemeClr val="bg2">
                    <a:lumMod val="50000"/>
                    <a:lumOff val="50000"/>
                  </a:schemeClr>
                </a:solidFill>
              </a:defRPr>
            </a:lvl1pPr>
          </a:lstStyle>
          <a:p>
            <a:r>
              <a:rPr lang="en-GB" noProof="0" dirty="0"/>
              <a:t>Presentation title</a:t>
            </a:r>
          </a:p>
        </p:txBody>
      </p:sp>
      <p:pic>
        <p:nvPicPr>
          <p:cNvPr id="17" name="Imag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94820" y="1296701"/>
            <a:ext cx="594361" cy="594361"/>
          </a:xfrm>
          <a:prstGeom prst="rect">
            <a:avLst/>
          </a:prstGeom>
        </p:spPr>
      </p:pic>
      <p:sp>
        <p:nvSpPr>
          <p:cNvPr id="21" name="Rectangle 20"/>
          <p:cNvSpPr/>
          <p:nvPr userDrawn="1"/>
        </p:nvSpPr>
        <p:spPr>
          <a:xfrm>
            <a:off x="827957" y="1098000"/>
            <a:ext cx="1728043" cy="288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pour une image  3"/>
          <p:cNvSpPr>
            <a:spLocks noGrp="1"/>
          </p:cNvSpPr>
          <p:nvPr>
            <p:ph type="pic" sz="quarter" idx="18" hasCustomPrompt="1"/>
          </p:nvPr>
        </p:nvSpPr>
        <p:spPr>
          <a:xfrm>
            <a:off x="1395413" y="1296988"/>
            <a:ext cx="593725" cy="593725"/>
          </a:xfrm>
          <a:prstGeom prst="rect">
            <a:avLst/>
          </a:prstGeom>
        </p:spPr>
        <p:txBody>
          <a:bodyPr>
            <a:normAutofit/>
          </a:bodyPr>
          <a:lstStyle>
            <a:lvl1pPr>
              <a:defRPr sz="1100" b="0" cap="none" baseline="0">
                <a:solidFill>
                  <a:schemeClr val="bg1"/>
                </a:solidFill>
              </a:defRPr>
            </a:lvl1pPr>
          </a:lstStyle>
          <a:p>
            <a:r>
              <a:rPr lang="fr-FR" dirty="0"/>
              <a:t>image</a:t>
            </a:r>
          </a:p>
        </p:txBody>
      </p:sp>
      <p:sp>
        <p:nvSpPr>
          <p:cNvPr id="8" name="Espace réservé du texte 7"/>
          <p:cNvSpPr>
            <a:spLocks noGrp="1"/>
          </p:cNvSpPr>
          <p:nvPr>
            <p:ph type="body" sz="quarter" idx="19" hasCustomPrompt="1"/>
          </p:nvPr>
        </p:nvSpPr>
        <p:spPr>
          <a:xfrm>
            <a:off x="827957" y="2098546"/>
            <a:ext cx="1728000" cy="1879454"/>
          </a:xfrm>
          <a:prstGeom prst="rect">
            <a:avLst/>
          </a:prstGeom>
        </p:spPr>
        <p:txBody>
          <a:bodyPr>
            <a:noAutofit/>
          </a:bodyPr>
          <a:lstStyle>
            <a:lvl1pPr algn="ctr">
              <a:spcAft>
                <a:spcPts val="1200"/>
              </a:spcAft>
              <a:defRPr sz="1200" b="1" baseline="0">
                <a:solidFill>
                  <a:schemeClr val="bg1"/>
                </a:solidFill>
              </a:defRPr>
            </a:lvl1pPr>
            <a:lvl2pPr algn="ctr">
              <a:spcBef>
                <a:spcPts val="0"/>
              </a:spcBef>
              <a:defRPr sz="1000">
                <a:solidFill>
                  <a:schemeClr val="bg1"/>
                </a:solidFill>
              </a:defRPr>
            </a:lvl2pPr>
            <a:lvl3pPr marL="0" indent="0" algn="ctr">
              <a:spcBef>
                <a:spcPts val="0"/>
              </a:spcBef>
              <a:buFont typeface="Arial" panose="020B0604020202020204" pitchFamily="34" charset="0"/>
              <a:buNone/>
              <a:defRPr sz="1000"/>
            </a:lvl3pPr>
            <a:lvl4pPr marL="0" indent="0" algn="ctr">
              <a:spcBef>
                <a:spcPts val="0"/>
              </a:spcBef>
              <a:buNone/>
              <a:defRPr sz="1000"/>
            </a:lvl4pPr>
            <a:lvl5pPr marL="0" indent="0" algn="ctr">
              <a:spcBef>
                <a:spcPts val="0"/>
              </a:spcBef>
              <a:buNone/>
              <a:defRPr sz="1000"/>
            </a:lvl5pPr>
          </a:lstStyle>
          <a:p>
            <a:r>
              <a:rPr lang="en-GB" noProof="0" dirty="0">
                <a:solidFill>
                  <a:prstClr val="white"/>
                </a:solidFill>
              </a:rPr>
              <a:t>Level 1</a:t>
            </a:r>
          </a:p>
          <a:p>
            <a:pPr lvl="1"/>
            <a:r>
              <a:rPr lang="en-GB" noProof="0" dirty="0">
                <a:solidFill>
                  <a:prstClr val="white"/>
                </a:solidFill>
              </a:rPr>
              <a:t>Level 2</a:t>
            </a:r>
          </a:p>
        </p:txBody>
      </p:sp>
      <p:pic>
        <p:nvPicPr>
          <p:cNvPr id="22" name="Imag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18674" y="1296701"/>
            <a:ext cx="594361" cy="594361"/>
          </a:xfrm>
          <a:prstGeom prst="rect">
            <a:avLst/>
          </a:prstGeom>
        </p:spPr>
      </p:pic>
      <p:sp>
        <p:nvSpPr>
          <p:cNvPr id="23" name="Rectangle 22"/>
          <p:cNvSpPr/>
          <p:nvPr userDrawn="1"/>
        </p:nvSpPr>
        <p:spPr>
          <a:xfrm>
            <a:off x="2751811" y="1098000"/>
            <a:ext cx="1728043" cy="288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space réservé pour une image  3"/>
          <p:cNvSpPr>
            <a:spLocks noGrp="1"/>
          </p:cNvSpPr>
          <p:nvPr>
            <p:ph type="pic" sz="quarter" idx="20" hasCustomPrompt="1"/>
          </p:nvPr>
        </p:nvSpPr>
        <p:spPr>
          <a:xfrm>
            <a:off x="3319267" y="1296988"/>
            <a:ext cx="593725" cy="593725"/>
          </a:xfrm>
          <a:prstGeom prst="rect">
            <a:avLst/>
          </a:prstGeom>
        </p:spPr>
        <p:txBody>
          <a:bodyPr>
            <a:normAutofit/>
          </a:bodyPr>
          <a:lstStyle>
            <a:lvl1pPr>
              <a:defRPr sz="1100" b="0" cap="none" baseline="0">
                <a:solidFill>
                  <a:schemeClr val="bg1"/>
                </a:solidFill>
              </a:defRPr>
            </a:lvl1pPr>
          </a:lstStyle>
          <a:p>
            <a:r>
              <a:rPr lang="fr-FR" dirty="0"/>
              <a:t>image</a:t>
            </a:r>
          </a:p>
        </p:txBody>
      </p:sp>
      <p:pic>
        <p:nvPicPr>
          <p:cNvPr id="26" name="Imag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42485" y="1296701"/>
            <a:ext cx="594361" cy="594361"/>
          </a:xfrm>
          <a:prstGeom prst="rect">
            <a:avLst/>
          </a:prstGeom>
        </p:spPr>
      </p:pic>
      <p:sp>
        <p:nvSpPr>
          <p:cNvPr id="27" name="Rectangle 26"/>
          <p:cNvSpPr/>
          <p:nvPr userDrawn="1"/>
        </p:nvSpPr>
        <p:spPr>
          <a:xfrm>
            <a:off x="4675364" y="1131750"/>
            <a:ext cx="1728043" cy="28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space réservé pour une image  3"/>
          <p:cNvSpPr>
            <a:spLocks noGrp="1"/>
          </p:cNvSpPr>
          <p:nvPr>
            <p:ph type="pic" sz="quarter" idx="22" hasCustomPrompt="1"/>
          </p:nvPr>
        </p:nvSpPr>
        <p:spPr>
          <a:xfrm>
            <a:off x="5243078" y="1296988"/>
            <a:ext cx="593725" cy="593725"/>
          </a:xfrm>
          <a:prstGeom prst="rect">
            <a:avLst/>
          </a:prstGeom>
        </p:spPr>
        <p:txBody>
          <a:bodyPr>
            <a:normAutofit/>
          </a:bodyPr>
          <a:lstStyle>
            <a:lvl1pPr>
              <a:defRPr sz="1100" b="0" cap="none" baseline="0">
                <a:solidFill>
                  <a:schemeClr val="bg1"/>
                </a:solidFill>
              </a:defRPr>
            </a:lvl1pPr>
          </a:lstStyle>
          <a:p>
            <a:r>
              <a:rPr lang="fr-FR" dirty="0"/>
              <a:t>image</a:t>
            </a:r>
          </a:p>
        </p:txBody>
      </p:sp>
      <p:pic>
        <p:nvPicPr>
          <p:cNvPr id="30" name="Image 2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6253" y="1296701"/>
            <a:ext cx="594361" cy="594361"/>
          </a:xfrm>
          <a:prstGeom prst="rect">
            <a:avLst/>
          </a:prstGeom>
        </p:spPr>
      </p:pic>
      <p:sp>
        <p:nvSpPr>
          <p:cNvPr id="31" name="Rectangle 30"/>
          <p:cNvSpPr/>
          <p:nvPr userDrawn="1"/>
        </p:nvSpPr>
        <p:spPr>
          <a:xfrm>
            <a:off x="6599390" y="1131750"/>
            <a:ext cx="1728043" cy="288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space réservé pour une image  3"/>
          <p:cNvSpPr>
            <a:spLocks noGrp="1"/>
          </p:cNvSpPr>
          <p:nvPr>
            <p:ph type="pic" sz="quarter" idx="24" hasCustomPrompt="1"/>
          </p:nvPr>
        </p:nvSpPr>
        <p:spPr>
          <a:xfrm>
            <a:off x="7166846" y="1296988"/>
            <a:ext cx="593725" cy="593725"/>
          </a:xfrm>
          <a:prstGeom prst="rect">
            <a:avLst/>
          </a:prstGeom>
        </p:spPr>
        <p:txBody>
          <a:bodyPr>
            <a:normAutofit/>
          </a:bodyPr>
          <a:lstStyle>
            <a:lvl1pPr>
              <a:defRPr sz="1100" b="0" cap="none" baseline="0">
                <a:solidFill>
                  <a:schemeClr val="bg1"/>
                </a:solidFill>
              </a:defRPr>
            </a:lvl1pPr>
          </a:lstStyle>
          <a:p>
            <a:r>
              <a:rPr lang="fr-FR" dirty="0"/>
              <a:t>image</a:t>
            </a:r>
          </a:p>
        </p:txBody>
      </p:sp>
      <p:sp>
        <p:nvSpPr>
          <p:cNvPr id="34" name="Espace réservé du texte 7"/>
          <p:cNvSpPr>
            <a:spLocks noGrp="1"/>
          </p:cNvSpPr>
          <p:nvPr>
            <p:ph type="body" sz="quarter" idx="13" hasCustomPrompt="1"/>
          </p:nvPr>
        </p:nvSpPr>
        <p:spPr>
          <a:xfrm>
            <a:off x="802800" y="399600"/>
            <a:ext cx="8074190" cy="288000"/>
          </a:xfrm>
          <a:prstGeom prst="rect">
            <a:avLst/>
          </a:prstGeom>
        </p:spPr>
        <p:txBody>
          <a:bodyPr tIns="0">
            <a:noAutofit/>
          </a:bodyPr>
          <a:lstStyle>
            <a:lvl1pPr marL="0" marR="0" indent="0" algn="l" defTabSz="914378" rtl="0" eaLnBrk="1" fontAlgn="auto" latinLnBrk="0" hangingPunct="1">
              <a:lnSpc>
                <a:spcPct val="90000"/>
              </a:lnSpc>
              <a:spcBef>
                <a:spcPts val="0"/>
              </a:spcBef>
              <a:spcAft>
                <a:spcPts val="0"/>
              </a:spcAft>
              <a:buClrTx/>
              <a:buSzTx/>
              <a:buFont typeface="Arial" panose="020B0604020202020204" pitchFamily="34" charset="0"/>
              <a:buNone/>
              <a:tabLst/>
              <a:defRPr sz="1400" b="0" cap="none" baseline="0">
                <a:solidFill>
                  <a:schemeClr val="tx2"/>
                </a:solidFill>
              </a:defRPr>
            </a:lvl1pPr>
            <a:lvl2pPr marL="359991" marR="0" indent="-359991" algn="l" defTabSz="914378" rtl="0" eaLnBrk="1" fontAlgn="auto" latinLnBrk="0" hangingPunct="1">
              <a:lnSpc>
                <a:spcPct val="90000"/>
              </a:lnSpc>
              <a:spcBef>
                <a:spcPts val="0"/>
              </a:spcBef>
              <a:spcAft>
                <a:spcPts val="0"/>
              </a:spcAft>
              <a:buClrTx/>
              <a:buSzPct val="100000"/>
              <a:tabLst/>
              <a:defRPr/>
            </a:lvl2pPr>
            <a:lvl3pPr marL="503987" marR="0" indent="-143996" algn="l" defTabSz="914378" rtl="0" eaLnBrk="1" fontAlgn="auto" latinLnBrk="0" hangingPunct="1">
              <a:lnSpc>
                <a:spcPct val="90000"/>
              </a:lnSpc>
              <a:spcBef>
                <a:spcPts val="0"/>
              </a:spcBef>
              <a:spcAft>
                <a:spcPts val="0"/>
              </a:spcAft>
              <a:buClrTx/>
              <a:buSzPct val="100000"/>
              <a:buFont typeface="Arial" panose="020B0604020202020204" pitchFamily="34" charset="0"/>
              <a:buChar char="◦"/>
              <a:tabLst/>
              <a:defRPr/>
            </a:lvl3pPr>
            <a:lvl4pPr marL="791981" marR="0" indent="-143996" algn="l" defTabSz="914378" rtl="0" eaLnBrk="1" fontAlgn="auto" latinLnBrk="0" hangingPunct="1">
              <a:lnSpc>
                <a:spcPct val="90000"/>
              </a:lnSpc>
              <a:spcBef>
                <a:spcPts val="0"/>
              </a:spcBef>
              <a:spcAft>
                <a:spcPts val="0"/>
              </a:spcAft>
              <a:buClrTx/>
              <a:buSzTx/>
              <a:buFont typeface="Arial" panose="020B0604020202020204" pitchFamily="34" charset="0"/>
              <a:buChar char="▪"/>
              <a:tabLst/>
              <a:defRPr/>
            </a:lvl4pPr>
          </a:lstStyle>
          <a:p>
            <a:pPr lvl="0"/>
            <a:r>
              <a:rPr lang="en-GB" noProof="0" dirty="0"/>
              <a:t>Text level 1 Arial 14-point</a:t>
            </a:r>
          </a:p>
        </p:txBody>
      </p:sp>
      <p:sp>
        <p:nvSpPr>
          <p:cNvPr id="41" name="Espace réservé du texte 7"/>
          <p:cNvSpPr>
            <a:spLocks noGrp="1"/>
          </p:cNvSpPr>
          <p:nvPr>
            <p:ph type="body" sz="quarter" idx="25" hasCustomPrompt="1"/>
          </p:nvPr>
        </p:nvSpPr>
        <p:spPr>
          <a:xfrm>
            <a:off x="2751682" y="2098546"/>
            <a:ext cx="1728000" cy="1879454"/>
          </a:xfrm>
          <a:prstGeom prst="rect">
            <a:avLst/>
          </a:prstGeom>
        </p:spPr>
        <p:txBody>
          <a:bodyPr>
            <a:noAutofit/>
          </a:bodyPr>
          <a:lstStyle>
            <a:lvl1pPr algn="ctr">
              <a:spcAft>
                <a:spcPts val="1200"/>
              </a:spcAft>
              <a:defRPr sz="1200" b="1" baseline="0">
                <a:solidFill>
                  <a:schemeClr val="bg1"/>
                </a:solidFill>
              </a:defRPr>
            </a:lvl1pPr>
            <a:lvl2pPr algn="ctr">
              <a:spcBef>
                <a:spcPts val="0"/>
              </a:spcBef>
              <a:defRPr sz="1000">
                <a:solidFill>
                  <a:schemeClr val="bg1"/>
                </a:solidFill>
              </a:defRPr>
            </a:lvl2pPr>
            <a:lvl3pPr marL="0" indent="0" algn="ctr">
              <a:spcBef>
                <a:spcPts val="0"/>
              </a:spcBef>
              <a:buFont typeface="Arial" panose="020B0604020202020204" pitchFamily="34" charset="0"/>
              <a:buNone/>
              <a:defRPr sz="1000"/>
            </a:lvl3pPr>
            <a:lvl4pPr marL="0" indent="0" algn="ctr">
              <a:spcBef>
                <a:spcPts val="0"/>
              </a:spcBef>
              <a:buNone/>
              <a:defRPr sz="1000"/>
            </a:lvl4pPr>
            <a:lvl5pPr marL="0" indent="0" algn="ctr">
              <a:spcBef>
                <a:spcPts val="0"/>
              </a:spcBef>
              <a:buNone/>
              <a:defRPr sz="1000"/>
            </a:lvl5pPr>
          </a:lstStyle>
          <a:p>
            <a:r>
              <a:rPr lang="en-GB" noProof="0" dirty="0">
                <a:solidFill>
                  <a:prstClr val="white"/>
                </a:solidFill>
              </a:rPr>
              <a:t>Level 1</a:t>
            </a:r>
          </a:p>
          <a:p>
            <a:pPr lvl="1"/>
            <a:r>
              <a:rPr lang="en-GB" noProof="0" dirty="0">
                <a:solidFill>
                  <a:prstClr val="white"/>
                </a:solidFill>
              </a:rPr>
              <a:t>Level 2</a:t>
            </a:r>
          </a:p>
        </p:txBody>
      </p:sp>
      <p:sp>
        <p:nvSpPr>
          <p:cNvPr id="42" name="Espace réservé du texte 7"/>
          <p:cNvSpPr>
            <a:spLocks noGrp="1"/>
          </p:cNvSpPr>
          <p:nvPr>
            <p:ph type="body" sz="quarter" idx="26" hasCustomPrompt="1"/>
          </p:nvPr>
        </p:nvSpPr>
        <p:spPr>
          <a:xfrm>
            <a:off x="4675364" y="2098546"/>
            <a:ext cx="1728000" cy="1879454"/>
          </a:xfrm>
          <a:prstGeom prst="rect">
            <a:avLst/>
          </a:prstGeom>
        </p:spPr>
        <p:txBody>
          <a:bodyPr>
            <a:noAutofit/>
          </a:bodyPr>
          <a:lstStyle>
            <a:lvl1pPr algn="ctr">
              <a:spcAft>
                <a:spcPts val="1200"/>
              </a:spcAft>
              <a:defRPr sz="1200" b="1" baseline="0">
                <a:solidFill>
                  <a:schemeClr val="bg1"/>
                </a:solidFill>
              </a:defRPr>
            </a:lvl1pPr>
            <a:lvl2pPr algn="ctr">
              <a:spcBef>
                <a:spcPts val="0"/>
              </a:spcBef>
              <a:defRPr sz="1000">
                <a:solidFill>
                  <a:schemeClr val="bg1"/>
                </a:solidFill>
              </a:defRPr>
            </a:lvl2pPr>
            <a:lvl3pPr marL="0" indent="0" algn="ctr">
              <a:spcBef>
                <a:spcPts val="0"/>
              </a:spcBef>
              <a:buFont typeface="Arial" panose="020B0604020202020204" pitchFamily="34" charset="0"/>
              <a:buNone/>
              <a:defRPr sz="1000"/>
            </a:lvl3pPr>
            <a:lvl4pPr marL="0" indent="0" algn="ctr">
              <a:spcBef>
                <a:spcPts val="0"/>
              </a:spcBef>
              <a:buNone/>
              <a:defRPr sz="1000"/>
            </a:lvl4pPr>
            <a:lvl5pPr marL="0" indent="0" algn="ctr">
              <a:spcBef>
                <a:spcPts val="0"/>
              </a:spcBef>
              <a:buNone/>
              <a:defRPr sz="1000"/>
            </a:lvl5pPr>
          </a:lstStyle>
          <a:p>
            <a:r>
              <a:rPr lang="en-GB" noProof="0" dirty="0">
                <a:solidFill>
                  <a:prstClr val="white"/>
                </a:solidFill>
              </a:rPr>
              <a:t>Level 1</a:t>
            </a:r>
          </a:p>
          <a:p>
            <a:pPr lvl="1"/>
            <a:r>
              <a:rPr lang="en-GB" noProof="0" dirty="0">
                <a:solidFill>
                  <a:prstClr val="white"/>
                </a:solidFill>
              </a:rPr>
              <a:t>Level 2</a:t>
            </a:r>
          </a:p>
        </p:txBody>
      </p:sp>
      <p:sp>
        <p:nvSpPr>
          <p:cNvPr id="43" name="Espace réservé du texte 7"/>
          <p:cNvSpPr>
            <a:spLocks noGrp="1"/>
          </p:cNvSpPr>
          <p:nvPr>
            <p:ph type="body" sz="quarter" idx="27" hasCustomPrompt="1"/>
          </p:nvPr>
        </p:nvSpPr>
        <p:spPr>
          <a:xfrm>
            <a:off x="6606936" y="2098546"/>
            <a:ext cx="1728000" cy="1879454"/>
          </a:xfrm>
          <a:prstGeom prst="rect">
            <a:avLst/>
          </a:prstGeom>
        </p:spPr>
        <p:txBody>
          <a:bodyPr>
            <a:noAutofit/>
          </a:bodyPr>
          <a:lstStyle>
            <a:lvl1pPr algn="ctr">
              <a:spcAft>
                <a:spcPts val="1200"/>
              </a:spcAft>
              <a:defRPr sz="1200" b="1" baseline="0">
                <a:solidFill>
                  <a:schemeClr val="bg1"/>
                </a:solidFill>
              </a:defRPr>
            </a:lvl1pPr>
            <a:lvl2pPr algn="ctr">
              <a:spcBef>
                <a:spcPts val="0"/>
              </a:spcBef>
              <a:defRPr sz="1000">
                <a:solidFill>
                  <a:schemeClr val="bg1"/>
                </a:solidFill>
              </a:defRPr>
            </a:lvl2pPr>
            <a:lvl3pPr marL="0" indent="0" algn="ctr">
              <a:spcBef>
                <a:spcPts val="0"/>
              </a:spcBef>
              <a:buFont typeface="Arial" panose="020B0604020202020204" pitchFamily="34" charset="0"/>
              <a:buNone/>
              <a:defRPr sz="1000"/>
            </a:lvl3pPr>
            <a:lvl4pPr marL="0" indent="0" algn="ctr">
              <a:spcBef>
                <a:spcPts val="0"/>
              </a:spcBef>
              <a:buNone/>
              <a:defRPr sz="1000"/>
            </a:lvl4pPr>
            <a:lvl5pPr marL="0" indent="0" algn="ctr">
              <a:spcBef>
                <a:spcPts val="0"/>
              </a:spcBef>
              <a:buNone/>
              <a:defRPr sz="1000"/>
            </a:lvl5pPr>
          </a:lstStyle>
          <a:p>
            <a:r>
              <a:rPr lang="en-GB" noProof="0" dirty="0">
                <a:solidFill>
                  <a:prstClr val="white"/>
                </a:solidFill>
              </a:rPr>
              <a:t>Level 1</a:t>
            </a:r>
          </a:p>
          <a:p>
            <a:pPr lvl="1"/>
            <a:r>
              <a:rPr lang="en-GB" noProof="0" dirty="0">
                <a:solidFill>
                  <a:prstClr val="white"/>
                </a:solidFill>
              </a:rPr>
              <a:t>Level 2</a:t>
            </a:r>
          </a:p>
        </p:txBody>
      </p:sp>
      <p:pic>
        <p:nvPicPr>
          <p:cNvPr id="33" name="Image 32">
            <a:extLst>
              <a:ext uri="{FF2B5EF4-FFF2-40B4-BE49-F238E27FC236}">
                <a16:creationId xmlns:a16="http://schemas.microsoft.com/office/drawing/2014/main" id="{554E2D13-E390-4A8D-8DD2-5E953D224A9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74345" y="4366359"/>
            <a:ext cx="1048603" cy="777141"/>
          </a:xfrm>
          <a:prstGeom prst="rect">
            <a:avLst/>
          </a:prstGeom>
        </p:spPr>
      </p:pic>
    </p:spTree>
    <p:extLst>
      <p:ext uri="{BB962C8B-B14F-4D97-AF65-F5344CB8AC3E}">
        <p14:creationId xmlns:p14="http://schemas.microsoft.com/office/powerpoint/2010/main" val="2463490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3- graphic &amp; content">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02800" y="72000"/>
            <a:ext cx="8074189" cy="276999"/>
          </a:xfrm>
        </p:spPr>
        <p:txBody>
          <a:bodyPr/>
          <a:lstStyle>
            <a:lvl1pPr>
              <a:defRPr>
                <a:solidFill>
                  <a:schemeClr val="bg2">
                    <a:lumMod val="50000"/>
                    <a:lumOff val="50000"/>
                  </a:schemeClr>
                </a:solidFill>
              </a:defRPr>
            </a:lvl1pPr>
          </a:lstStyle>
          <a:p>
            <a:r>
              <a:rPr lang="en-GB" noProof="0" dirty="0"/>
              <a:t>Title 1 (LEVEL 0) </a:t>
            </a:r>
            <a:r>
              <a:rPr lang="en-GB" noProof="0" dirty="0" err="1"/>
              <a:t>arial</a:t>
            </a:r>
            <a:r>
              <a:rPr lang="en-GB" noProof="0" dirty="0"/>
              <a:t> 18-point</a:t>
            </a:r>
          </a:p>
        </p:txBody>
      </p:sp>
      <p:sp>
        <p:nvSpPr>
          <p:cNvPr id="7" name="Espace réservé du numéro de diapositive 6"/>
          <p:cNvSpPr>
            <a:spLocks noGrp="1"/>
          </p:cNvSpPr>
          <p:nvPr>
            <p:ph type="sldNum" sz="quarter" idx="14"/>
          </p:nvPr>
        </p:nvSpPr>
        <p:spPr/>
        <p:txBody>
          <a:bodyPr/>
          <a:lstStyle/>
          <a:p>
            <a:fld id="{DD52E7CA-940C-4B6E-9E73-0245BA95FC91}" type="slidenum">
              <a:rPr lang="fr-FR" smtClean="0">
                <a:solidFill>
                  <a:srgbClr val="575756"/>
                </a:solidFill>
              </a:rPr>
              <a:pPr/>
              <a:t>‹N°›</a:t>
            </a:fld>
            <a:r>
              <a:rPr lang="fr-FR">
                <a:solidFill>
                  <a:srgbClr val="575756"/>
                </a:solidFill>
              </a:rPr>
              <a:t> /</a:t>
            </a:r>
            <a:endParaRPr lang="fr-FR" dirty="0">
              <a:solidFill>
                <a:srgbClr val="575756"/>
              </a:solidFill>
            </a:endParaRPr>
          </a:p>
        </p:txBody>
      </p:sp>
      <p:sp>
        <p:nvSpPr>
          <p:cNvPr id="9" name="Espace réservé du pied de page 8"/>
          <p:cNvSpPr>
            <a:spLocks noGrp="1"/>
          </p:cNvSpPr>
          <p:nvPr>
            <p:ph type="ftr" sz="quarter" idx="15"/>
          </p:nvPr>
        </p:nvSpPr>
        <p:spPr/>
        <p:txBody>
          <a:bodyPr/>
          <a:lstStyle>
            <a:lvl1pPr>
              <a:defRPr>
                <a:solidFill>
                  <a:schemeClr val="bg2">
                    <a:lumMod val="50000"/>
                    <a:lumOff val="50000"/>
                  </a:schemeClr>
                </a:solidFill>
              </a:defRPr>
            </a:lvl1pPr>
          </a:lstStyle>
          <a:p>
            <a:r>
              <a:rPr lang="en-GB" noProof="0" dirty="0"/>
              <a:t>Presentation title</a:t>
            </a:r>
          </a:p>
        </p:txBody>
      </p:sp>
      <p:sp>
        <p:nvSpPr>
          <p:cNvPr id="8" name="Espace réservé du graphique 7"/>
          <p:cNvSpPr>
            <a:spLocks noGrp="1"/>
          </p:cNvSpPr>
          <p:nvPr>
            <p:ph type="chart" sz="quarter" idx="19"/>
          </p:nvPr>
        </p:nvSpPr>
        <p:spPr>
          <a:xfrm>
            <a:off x="3702051" y="1303199"/>
            <a:ext cx="5164137" cy="3335475"/>
          </a:xfrm>
          <a:prstGeom prst="rect">
            <a:avLst/>
          </a:prstGeom>
        </p:spPr>
        <p:txBody>
          <a:bodyPr>
            <a:normAutofit/>
          </a:bodyPr>
          <a:lstStyle>
            <a:lvl1pPr>
              <a:defRPr sz="1400" b="0" cap="none" baseline="0">
                <a:solidFill>
                  <a:schemeClr val="tx2"/>
                </a:solidFill>
              </a:defRPr>
            </a:lvl1pPr>
          </a:lstStyle>
          <a:p>
            <a:endParaRPr lang="fr-FR" dirty="0"/>
          </a:p>
        </p:txBody>
      </p:sp>
      <p:sp>
        <p:nvSpPr>
          <p:cNvPr id="5" name="Espace réservé du texte 4"/>
          <p:cNvSpPr>
            <a:spLocks noGrp="1"/>
          </p:cNvSpPr>
          <p:nvPr>
            <p:ph type="body" sz="quarter" idx="20" hasCustomPrompt="1"/>
          </p:nvPr>
        </p:nvSpPr>
        <p:spPr>
          <a:xfrm>
            <a:off x="4572000" y="826792"/>
            <a:ext cx="2927350" cy="370800"/>
          </a:xfrm>
          <a:prstGeom prst="rect">
            <a:avLst/>
          </a:prstGeom>
        </p:spPr>
        <p:txBody>
          <a:bodyPr anchor="b" anchorCtr="0">
            <a:normAutofit/>
          </a:bodyPr>
          <a:lstStyle>
            <a:lvl1pPr algn="ctr">
              <a:defRPr sz="1050" b="1">
                <a:solidFill>
                  <a:schemeClr val="bg2">
                    <a:lumMod val="50000"/>
                    <a:lumOff val="50000"/>
                  </a:schemeClr>
                </a:solidFill>
              </a:defRPr>
            </a:lvl1pPr>
          </a:lstStyle>
          <a:p>
            <a:pPr lvl="0"/>
            <a:r>
              <a:rPr lang="en-GB" noProof="0" dirty="0"/>
              <a:t/>
            </a:r>
            <a:br>
              <a:rPr lang="en-GB" noProof="0" dirty="0"/>
            </a:br>
            <a:endParaRPr lang="en-GB" noProof="0" dirty="0"/>
          </a:p>
          <a:p>
            <a:pPr lvl="0"/>
            <a:endParaRPr lang="en-GB" noProof="0" dirty="0"/>
          </a:p>
          <a:p>
            <a:pPr lvl="0"/>
            <a:endParaRPr lang="en-GB" noProof="0" dirty="0"/>
          </a:p>
          <a:p>
            <a:pPr lvl="0"/>
            <a:r>
              <a:rPr lang="en-GB" noProof="0" dirty="0"/>
              <a:t>GRAPHIC TITLE</a:t>
            </a:r>
          </a:p>
        </p:txBody>
      </p:sp>
      <p:sp>
        <p:nvSpPr>
          <p:cNvPr id="13" name="Espace réservé du texte 7"/>
          <p:cNvSpPr>
            <a:spLocks noGrp="1"/>
          </p:cNvSpPr>
          <p:nvPr>
            <p:ph type="body" sz="quarter" idx="13" hasCustomPrompt="1"/>
          </p:nvPr>
        </p:nvSpPr>
        <p:spPr>
          <a:xfrm>
            <a:off x="802800" y="399600"/>
            <a:ext cx="8074190" cy="288000"/>
          </a:xfrm>
          <a:prstGeom prst="rect">
            <a:avLst/>
          </a:prstGeom>
        </p:spPr>
        <p:txBody>
          <a:bodyPr tIns="0">
            <a:noAutofit/>
          </a:bodyPr>
          <a:lstStyle>
            <a:lvl1pPr marL="0" marR="0" indent="0" algn="l" defTabSz="914378" rtl="0" eaLnBrk="1" fontAlgn="auto" latinLnBrk="0" hangingPunct="1">
              <a:lnSpc>
                <a:spcPct val="90000"/>
              </a:lnSpc>
              <a:spcBef>
                <a:spcPts val="0"/>
              </a:spcBef>
              <a:spcAft>
                <a:spcPts val="0"/>
              </a:spcAft>
              <a:buClrTx/>
              <a:buSzTx/>
              <a:buFont typeface="Arial" panose="020B0604020202020204" pitchFamily="34" charset="0"/>
              <a:buNone/>
              <a:tabLst/>
              <a:defRPr sz="1400" b="0" cap="none" baseline="0">
                <a:solidFill>
                  <a:schemeClr val="tx2"/>
                </a:solidFill>
              </a:defRPr>
            </a:lvl1pPr>
            <a:lvl2pPr marL="359991" marR="0" indent="-359991" algn="l" defTabSz="914378" rtl="0" eaLnBrk="1" fontAlgn="auto" latinLnBrk="0" hangingPunct="1">
              <a:lnSpc>
                <a:spcPct val="90000"/>
              </a:lnSpc>
              <a:spcBef>
                <a:spcPts val="0"/>
              </a:spcBef>
              <a:spcAft>
                <a:spcPts val="0"/>
              </a:spcAft>
              <a:buClrTx/>
              <a:buSzPct val="100000"/>
              <a:tabLst/>
              <a:defRPr/>
            </a:lvl2pPr>
            <a:lvl3pPr marL="503987" marR="0" indent="-143996" algn="l" defTabSz="914378" rtl="0" eaLnBrk="1" fontAlgn="auto" latinLnBrk="0" hangingPunct="1">
              <a:lnSpc>
                <a:spcPct val="90000"/>
              </a:lnSpc>
              <a:spcBef>
                <a:spcPts val="0"/>
              </a:spcBef>
              <a:spcAft>
                <a:spcPts val="0"/>
              </a:spcAft>
              <a:buClrTx/>
              <a:buSzPct val="100000"/>
              <a:buFont typeface="Arial" panose="020B0604020202020204" pitchFamily="34" charset="0"/>
              <a:buChar char="◦"/>
              <a:tabLst/>
              <a:defRPr/>
            </a:lvl3pPr>
            <a:lvl4pPr marL="791981" marR="0" indent="-143996" algn="l" defTabSz="914378" rtl="0" eaLnBrk="1" fontAlgn="auto" latinLnBrk="0" hangingPunct="1">
              <a:lnSpc>
                <a:spcPct val="90000"/>
              </a:lnSpc>
              <a:spcBef>
                <a:spcPts val="0"/>
              </a:spcBef>
              <a:spcAft>
                <a:spcPts val="0"/>
              </a:spcAft>
              <a:buClrTx/>
              <a:buSzTx/>
              <a:buFont typeface="Arial" panose="020B0604020202020204" pitchFamily="34" charset="0"/>
              <a:buChar char="▪"/>
              <a:tabLst/>
              <a:defRPr/>
            </a:lvl4pPr>
          </a:lstStyle>
          <a:p>
            <a:pPr lvl="0"/>
            <a:r>
              <a:rPr lang="en-GB" noProof="0" dirty="0"/>
              <a:t>Text level 1 Arial 14-point</a:t>
            </a:r>
          </a:p>
        </p:txBody>
      </p:sp>
      <p:sp>
        <p:nvSpPr>
          <p:cNvPr id="4" name="Espace réservé du texte 3"/>
          <p:cNvSpPr>
            <a:spLocks noGrp="1"/>
          </p:cNvSpPr>
          <p:nvPr>
            <p:ph type="body" sz="quarter" idx="24" hasCustomPrompt="1"/>
          </p:nvPr>
        </p:nvSpPr>
        <p:spPr>
          <a:xfrm>
            <a:off x="725488" y="1197592"/>
            <a:ext cx="2897353" cy="3515696"/>
          </a:xfrm>
        </p:spPr>
        <p:txBody>
          <a:bodyPr/>
          <a:lstStyle>
            <a:lvl1pPr>
              <a:defRPr>
                <a:solidFill>
                  <a:schemeClr val="tx2"/>
                </a:solidFill>
              </a:defRPr>
            </a:lvl1pPr>
          </a:lstStyle>
          <a:p>
            <a:pPr lvl="0"/>
            <a:r>
              <a:rPr lang="en-GB" noProof="0" dirty="0"/>
              <a:t>Level 1</a:t>
            </a:r>
          </a:p>
          <a:p>
            <a:pPr lvl="1"/>
            <a:r>
              <a:rPr lang="en-GB" noProof="0" dirty="0"/>
              <a:t>Level 2</a:t>
            </a:r>
          </a:p>
          <a:p>
            <a:pPr lvl="2"/>
            <a:r>
              <a:rPr lang="en-GB" noProof="0" dirty="0"/>
              <a:t>Level 3</a:t>
            </a:r>
          </a:p>
          <a:p>
            <a:pPr lvl="3"/>
            <a:r>
              <a:rPr lang="en-GB" noProof="0" dirty="0"/>
              <a:t>Level 4</a:t>
            </a:r>
          </a:p>
          <a:p>
            <a:pPr lvl="8"/>
            <a:r>
              <a:rPr lang="en-GB" noProof="0" dirty="0"/>
              <a:t>Level 4</a:t>
            </a:r>
          </a:p>
        </p:txBody>
      </p:sp>
      <p:pic>
        <p:nvPicPr>
          <p:cNvPr id="12" name="Image 11">
            <a:extLst>
              <a:ext uri="{FF2B5EF4-FFF2-40B4-BE49-F238E27FC236}">
                <a16:creationId xmlns:a16="http://schemas.microsoft.com/office/drawing/2014/main" id="{04A53118-AF65-4765-A096-6040A3E4D1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74345" y="4366359"/>
            <a:ext cx="1048603" cy="777141"/>
          </a:xfrm>
          <a:prstGeom prst="rect">
            <a:avLst/>
          </a:prstGeom>
        </p:spPr>
      </p:pic>
    </p:spTree>
    <p:extLst>
      <p:ext uri="{BB962C8B-B14F-4D97-AF65-F5344CB8AC3E}">
        <p14:creationId xmlns:p14="http://schemas.microsoft.com/office/powerpoint/2010/main" val="23333885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 Graphic">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02800" y="72000"/>
            <a:ext cx="8074189" cy="276999"/>
          </a:xfrm>
        </p:spPr>
        <p:txBody>
          <a:bodyPr/>
          <a:lstStyle>
            <a:lvl1pPr>
              <a:defRPr/>
            </a:lvl1pPr>
          </a:lstStyle>
          <a:p>
            <a:r>
              <a:rPr lang="en-GB" noProof="0" dirty="0" err="1"/>
              <a:t>TitLe</a:t>
            </a:r>
            <a:r>
              <a:rPr lang="en-GB" noProof="0" dirty="0"/>
              <a:t> 1 (LEVEL 0) </a:t>
            </a:r>
            <a:r>
              <a:rPr lang="en-GB" noProof="0" dirty="0" err="1"/>
              <a:t>arial</a:t>
            </a:r>
            <a:r>
              <a:rPr lang="en-GB" noProof="0" dirty="0"/>
              <a:t> 18-point</a:t>
            </a:r>
          </a:p>
        </p:txBody>
      </p:sp>
      <p:sp>
        <p:nvSpPr>
          <p:cNvPr id="7" name="Espace réservé du numéro de diapositive 6"/>
          <p:cNvSpPr>
            <a:spLocks noGrp="1"/>
          </p:cNvSpPr>
          <p:nvPr>
            <p:ph type="sldNum" sz="quarter" idx="14"/>
          </p:nvPr>
        </p:nvSpPr>
        <p:spPr/>
        <p:txBody>
          <a:bodyPr/>
          <a:lstStyle/>
          <a:p>
            <a:fld id="{DD52E7CA-940C-4B6E-9E73-0245BA95FC91}" type="slidenum">
              <a:rPr lang="fr-FR" smtClean="0">
                <a:solidFill>
                  <a:srgbClr val="575756"/>
                </a:solidFill>
              </a:rPr>
              <a:pPr/>
              <a:t>‹N°›</a:t>
            </a:fld>
            <a:r>
              <a:rPr lang="fr-FR">
                <a:solidFill>
                  <a:srgbClr val="575756"/>
                </a:solidFill>
              </a:rPr>
              <a:t> /</a:t>
            </a:r>
            <a:endParaRPr lang="fr-FR" dirty="0">
              <a:solidFill>
                <a:srgbClr val="575756"/>
              </a:solidFill>
            </a:endParaRPr>
          </a:p>
        </p:txBody>
      </p:sp>
      <p:sp>
        <p:nvSpPr>
          <p:cNvPr id="9" name="Espace réservé du pied de page 8"/>
          <p:cNvSpPr>
            <a:spLocks noGrp="1"/>
          </p:cNvSpPr>
          <p:nvPr>
            <p:ph type="ftr" sz="quarter" idx="15"/>
          </p:nvPr>
        </p:nvSpPr>
        <p:spPr/>
        <p:txBody>
          <a:bodyPr/>
          <a:lstStyle>
            <a:lvl1pPr>
              <a:defRPr>
                <a:solidFill>
                  <a:schemeClr val="bg2">
                    <a:lumMod val="50000"/>
                    <a:lumOff val="50000"/>
                  </a:schemeClr>
                </a:solidFill>
              </a:defRPr>
            </a:lvl1pPr>
          </a:lstStyle>
          <a:p>
            <a:r>
              <a:rPr lang="en-GB" noProof="0" dirty="0"/>
              <a:t>Presentation title</a:t>
            </a:r>
          </a:p>
        </p:txBody>
      </p:sp>
      <p:sp>
        <p:nvSpPr>
          <p:cNvPr id="8" name="Espace réservé du graphique 7"/>
          <p:cNvSpPr>
            <a:spLocks noGrp="1"/>
          </p:cNvSpPr>
          <p:nvPr>
            <p:ph type="chart" sz="quarter" idx="19"/>
          </p:nvPr>
        </p:nvSpPr>
        <p:spPr>
          <a:xfrm>
            <a:off x="791997" y="1242664"/>
            <a:ext cx="8074191" cy="3242024"/>
          </a:xfrm>
          <a:prstGeom prst="rect">
            <a:avLst/>
          </a:prstGeom>
        </p:spPr>
        <p:txBody>
          <a:bodyPr>
            <a:normAutofit/>
          </a:bodyPr>
          <a:lstStyle>
            <a:lvl1pPr>
              <a:defRPr sz="1400" b="0" cap="none" baseline="0">
                <a:solidFill>
                  <a:schemeClr val="tx2"/>
                </a:solidFill>
              </a:defRPr>
            </a:lvl1pPr>
          </a:lstStyle>
          <a:p>
            <a:endParaRPr lang="fr-FR" dirty="0"/>
          </a:p>
        </p:txBody>
      </p:sp>
      <p:sp>
        <p:nvSpPr>
          <p:cNvPr id="10" name="Espace réservé du texte 4"/>
          <p:cNvSpPr>
            <a:spLocks noGrp="1"/>
          </p:cNvSpPr>
          <p:nvPr>
            <p:ph type="body" sz="quarter" idx="20" hasCustomPrompt="1"/>
          </p:nvPr>
        </p:nvSpPr>
        <p:spPr>
          <a:xfrm>
            <a:off x="3283200" y="943200"/>
            <a:ext cx="2570400" cy="262800"/>
          </a:xfrm>
          <a:prstGeom prst="rect">
            <a:avLst/>
          </a:prstGeom>
        </p:spPr>
        <p:txBody>
          <a:bodyPr>
            <a:normAutofit/>
          </a:bodyPr>
          <a:lstStyle>
            <a:lvl1pPr algn="ctr">
              <a:defRPr sz="1050" b="1">
                <a:solidFill>
                  <a:schemeClr val="bg2">
                    <a:lumMod val="50000"/>
                    <a:lumOff val="50000"/>
                  </a:schemeClr>
                </a:solidFill>
              </a:defRPr>
            </a:lvl1pPr>
          </a:lstStyle>
          <a:p>
            <a:pPr lvl="0"/>
            <a:r>
              <a:rPr lang="en-GB" noProof="0" dirty="0"/>
              <a:t>GRAPHIC TITLE</a:t>
            </a:r>
          </a:p>
        </p:txBody>
      </p:sp>
      <p:sp>
        <p:nvSpPr>
          <p:cNvPr id="13" name="Espace réservé du texte 7"/>
          <p:cNvSpPr>
            <a:spLocks noGrp="1"/>
          </p:cNvSpPr>
          <p:nvPr>
            <p:ph type="body" sz="quarter" idx="13" hasCustomPrompt="1"/>
          </p:nvPr>
        </p:nvSpPr>
        <p:spPr>
          <a:xfrm>
            <a:off x="802800" y="399600"/>
            <a:ext cx="8074190" cy="288000"/>
          </a:xfrm>
          <a:prstGeom prst="rect">
            <a:avLst/>
          </a:prstGeom>
        </p:spPr>
        <p:txBody>
          <a:bodyPr tIns="0">
            <a:noAutofit/>
          </a:bodyPr>
          <a:lstStyle>
            <a:lvl1pPr marL="0" marR="0" indent="0" algn="l" defTabSz="914378" rtl="0" eaLnBrk="1" fontAlgn="auto" latinLnBrk="0" hangingPunct="1">
              <a:lnSpc>
                <a:spcPct val="90000"/>
              </a:lnSpc>
              <a:spcBef>
                <a:spcPts val="0"/>
              </a:spcBef>
              <a:spcAft>
                <a:spcPts val="0"/>
              </a:spcAft>
              <a:buClrTx/>
              <a:buSzTx/>
              <a:buFont typeface="Arial" panose="020B0604020202020204" pitchFamily="34" charset="0"/>
              <a:buNone/>
              <a:tabLst/>
              <a:defRPr sz="1400" b="0" cap="none" baseline="0">
                <a:solidFill>
                  <a:schemeClr val="tx2"/>
                </a:solidFill>
              </a:defRPr>
            </a:lvl1pPr>
            <a:lvl2pPr marL="359991" marR="0" indent="-359991" algn="l" defTabSz="914378" rtl="0" eaLnBrk="1" fontAlgn="auto" latinLnBrk="0" hangingPunct="1">
              <a:lnSpc>
                <a:spcPct val="90000"/>
              </a:lnSpc>
              <a:spcBef>
                <a:spcPts val="0"/>
              </a:spcBef>
              <a:spcAft>
                <a:spcPts val="0"/>
              </a:spcAft>
              <a:buClrTx/>
              <a:buSzPct val="100000"/>
              <a:tabLst/>
              <a:defRPr/>
            </a:lvl2pPr>
            <a:lvl3pPr marL="503987" marR="0" indent="-143996" algn="l" defTabSz="914378" rtl="0" eaLnBrk="1" fontAlgn="auto" latinLnBrk="0" hangingPunct="1">
              <a:lnSpc>
                <a:spcPct val="90000"/>
              </a:lnSpc>
              <a:spcBef>
                <a:spcPts val="0"/>
              </a:spcBef>
              <a:spcAft>
                <a:spcPts val="0"/>
              </a:spcAft>
              <a:buClrTx/>
              <a:buSzPct val="100000"/>
              <a:buFont typeface="Arial" panose="020B0604020202020204" pitchFamily="34" charset="0"/>
              <a:buChar char="◦"/>
              <a:tabLst/>
              <a:defRPr/>
            </a:lvl3pPr>
            <a:lvl4pPr marL="791981" marR="0" indent="-143996" algn="l" defTabSz="914378" rtl="0" eaLnBrk="1" fontAlgn="auto" latinLnBrk="0" hangingPunct="1">
              <a:lnSpc>
                <a:spcPct val="90000"/>
              </a:lnSpc>
              <a:spcBef>
                <a:spcPts val="0"/>
              </a:spcBef>
              <a:spcAft>
                <a:spcPts val="0"/>
              </a:spcAft>
              <a:buClrTx/>
              <a:buSzTx/>
              <a:buFont typeface="Arial" panose="020B0604020202020204" pitchFamily="34" charset="0"/>
              <a:buChar char="▪"/>
              <a:tabLst/>
              <a:defRPr/>
            </a:lvl4pPr>
          </a:lstStyle>
          <a:p>
            <a:pPr lvl="0"/>
            <a:r>
              <a:rPr lang="en-GB" noProof="0" dirty="0"/>
              <a:t>Text level 1 Arial 14-point</a:t>
            </a:r>
          </a:p>
        </p:txBody>
      </p:sp>
      <p:pic>
        <p:nvPicPr>
          <p:cNvPr id="14" name="Image 13">
            <a:extLst>
              <a:ext uri="{FF2B5EF4-FFF2-40B4-BE49-F238E27FC236}">
                <a16:creationId xmlns:a16="http://schemas.microsoft.com/office/drawing/2014/main" id="{640464C3-5A49-4B38-95F3-F4DC21BE4F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74345" y="4366359"/>
            <a:ext cx="1048603" cy="777141"/>
          </a:xfrm>
          <a:prstGeom prst="rect">
            <a:avLst/>
          </a:prstGeom>
        </p:spPr>
      </p:pic>
    </p:spTree>
    <p:extLst>
      <p:ext uri="{BB962C8B-B14F-4D97-AF65-F5344CB8AC3E}">
        <p14:creationId xmlns:p14="http://schemas.microsoft.com/office/powerpoint/2010/main" val="4949771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 Tabl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02800" y="72000"/>
            <a:ext cx="8074189" cy="276999"/>
          </a:xfrm>
        </p:spPr>
        <p:txBody>
          <a:bodyPr/>
          <a:lstStyle>
            <a:lvl1pPr>
              <a:defRPr/>
            </a:lvl1pPr>
          </a:lstStyle>
          <a:p>
            <a:r>
              <a:rPr lang="en-GB" noProof="0" dirty="0" err="1"/>
              <a:t>TitLe</a:t>
            </a:r>
            <a:r>
              <a:rPr lang="en-GB" noProof="0" dirty="0"/>
              <a:t> 1 (LEVEL 0) </a:t>
            </a:r>
            <a:r>
              <a:rPr lang="en-GB" noProof="0" dirty="0" err="1"/>
              <a:t>arial</a:t>
            </a:r>
            <a:r>
              <a:rPr lang="en-GB" noProof="0" dirty="0"/>
              <a:t> 18-point</a:t>
            </a:r>
          </a:p>
        </p:txBody>
      </p:sp>
      <p:sp>
        <p:nvSpPr>
          <p:cNvPr id="7" name="Espace réservé du numéro de diapositive 6"/>
          <p:cNvSpPr>
            <a:spLocks noGrp="1"/>
          </p:cNvSpPr>
          <p:nvPr>
            <p:ph type="sldNum" sz="quarter" idx="14"/>
          </p:nvPr>
        </p:nvSpPr>
        <p:spPr/>
        <p:txBody>
          <a:bodyPr/>
          <a:lstStyle/>
          <a:p>
            <a:fld id="{DD52E7CA-940C-4B6E-9E73-0245BA95FC91}" type="slidenum">
              <a:rPr lang="fr-FR" smtClean="0">
                <a:solidFill>
                  <a:srgbClr val="575756"/>
                </a:solidFill>
              </a:rPr>
              <a:pPr/>
              <a:t>‹N°›</a:t>
            </a:fld>
            <a:r>
              <a:rPr lang="fr-FR">
                <a:solidFill>
                  <a:srgbClr val="575756"/>
                </a:solidFill>
              </a:rPr>
              <a:t> /</a:t>
            </a:r>
            <a:endParaRPr lang="fr-FR" dirty="0">
              <a:solidFill>
                <a:srgbClr val="575756"/>
              </a:solidFill>
            </a:endParaRPr>
          </a:p>
        </p:txBody>
      </p:sp>
      <p:sp>
        <p:nvSpPr>
          <p:cNvPr id="9" name="Espace réservé du pied de page 8"/>
          <p:cNvSpPr>
            <a:spLocks noGrp="1"/>
          </p:cNvSpPr>
          <p:nvPr>
            <p:ph type="ftr" sz="quarter" idx="15"/>
          </p:nvPr>
        </p:nvSpPr>
        <p:spPr/>
        <p:txBody>
          <a:bodyPr/>
          <a:lstStyle>
            <a:lvl1pPr>
              <a:defRPr>
                <a:solidFill>
                  <a:schemeClr val="bg2">
                    <a:lumMod val="50000"/>
                    <a:lumOff val="50000"/>
                  </a:schemeClr>
                </a:solidFill>
              </a:defRPr>
            </a:lvl1pPr>
          </a:lstStyle>
          <a:p>
            <a:r>
              <a:rPr lang="en-GB" noProof="0" dirty="0"/>
              <a:t>Presentation title</a:t>
            </a:r>
          </a:p>
        </p:txBody>
      </p:sp>
      <p:sp>
        <p:nvSpPr>
          <p:cNvPr id="5" name="Espace réservé du tableau 4"/>
          <p:cNvSpPr>
            <a:spLocks noGrp="1"/>
          </p:cNvSpPr>
          <p:nvPr>
            <p:ph type="tbl" sz="quarter" idx="20"/>
          </p:nvPr>
        </p:nvSpPr>
        <p:spPr>
          <a:xfrm>
            <a:off x="791998" y="1242662"/>
            <a:ext cx="8074188" cy="3242025"/>
          </a:xfrm>
          <a:prstGeom prst="rect">
            <a:avLst/>
          </a:prstGeom>
        </p:spPr>
        <p:txBody>
          <a:bodyPr>
            <a:normAutofit/>
          </a:bodyPr>
          <a:lstStyle>
            <a:lvl1pPr>
              <a:defRPr sz="1400" b="0" cap="none" baseline="0">
                <a:solidFill>
                  <a:schemeClr val="tx2"/>
                </a:solidFill>
              </a:defRPr>
            </a:lvl1pPr>
          </a:lstStyle>
          <a:p>
            <a:endParaRPr lang="fr-FR" dirty="0"/>
          </a:p>
        </p:txBody>
      </p:sp>
      <p:sp>
        <p:nvSpPr>
          <p:cNvPr id="10" name="Espace réservé du texte 4"/>
          <p:cNvSpPr>
            <a:spLocks noGrp="1"/>
          </p:cNvSpPr>
          <p:nvPr>
            <p:ph type="body" sz="quarter" idx="21" hasCustomPrompt="1"/>
          </p:nvPr>
        </p:nvSpPr>
        <p:spPr>
          <a:xfrm>
            <a:off x="3283200" y="943200"/>
            <a:ext cx="2570400" cy="262800"/>
          </a:xfrm>
          <a:prstGeom prst="rect">
            <a:avLst/>
          </a:prstGeom>
        </p:spPr>
        <p:txBody>
          <a:bodyPr>
            <a:normAutofit/>
          </a:bodyPr>
          <a:lstStyle>
            <a:lvl1pPr algn="ctr">
              <a:defRPr sz="1050" b="1">
                <a:solidFill>
                  <a:schemeClr val="bg2">
                    <a:lumMod val="50000"/>
                    <a:lumOff val="50000"/>
                  </a:schemeClr>
                </a:solidFill>
              </a:defRPr>
            </a:lvl1pPr>
          </a:lstStyle>
          <a:p>
            <a:pPr lvl="0"/>
            <a:r>
              <a:rPr lang="en-GB" noProof="0" dirty="0"/>
              <a:t>GRAPHIC TITLE</a:t>
            </a:r>
          </a:p>
        </p:txBody>
      </p:sp>
      <p:sp>
        <p:nvSpPr>
          <p:cNvPr id="13" name="Espace réservé du texte 7"/>
          <p:cNvSpPr>
            <a:spLocks noGrp="1"/>
          </p:cNvSpPr>
          <p:nvPr>
            <p:ph type="body" sz="quarter" idx="13" hasCustomPrompt="1"/>
          </p:nvPr>
        </p:nvSpPr>
        <p:spPr>
          <a:xfrm>
            <a:off x="802800" y="399600"/>
            <a:ext cx="8074190" cy="288000"/>
          </a:xfrm>
          <a:prstGeom prst="rect">
            <a:avLst/>
          </a:prstGeom>
        </p:spPr>
        <p:txBody>
          <a:bodyPr tIns="0">
            <a:noAutofit/>
          </a:bodyPr>
          <a:lstStyle>
            <a:lvl1pPr marL="0" marR="0" indent="0" algn="l" defTabSz="914378" rtl="0" eaLnBrk="1" fontAlgn="auto" latinLnBrk="0" hangingPunct="1">
              <a:lnSpc>
                <a:spcPct val="90000"/>
              </a:lnSpc>
              <a:spcBef>
                <a:spcPts val="0"/>
              </a:spcBef>
              <a:spcAft>
                <a:spcPts val="0"/>
              </a:spcAft>
              <a:buClrTx/>
              <a:buSzTx/>
              <a:buFont typeface="Arial" panose="020B0604020202020204" pitchFamily="34" charset="0"/>
              <a:buNone/>
              <a:tabLst/>
              <a:defRPr sz="1400" b="0" cap="none" baseline="0">
                <a:solidFill>
                  <a:schemeClr val="tx2"/>
                </a:solidFill>
              </a:defRPr>
            </a:lvl1pPr>
            <a:lvl2pPr marL="359991" marR="0" indent="-359991" algn="l" defTabSz="914378" rtl="0" eaLnBrk="1" fontAlgn="auto" latinLnBrk="0" hangingPunct="1">
              <a:lnSpc>
                <a:spcPct val="90000"/>
              </a:lnSpc>
              <a:spcBef>
                <a:spcPts val="0"/>
              </a:spcBef>
              <a:spcAft>
                <a:spcPts val="0"/>
              </a:spcAft>
              <a:buClrTx/>
              <a:buSzPct val="100000"/>
              <a:tabLst/>
              <a:defRPr/>
            </a:lvl2pPr>
            <a:lvl3pPr marL="503987" marR="0" indent="-143996" algn="l" defTabSz="914378" rtl="0" eaLnBrk="1" fontAlgn="auto" latinLnBrk="0" hangingPunct="1">
              <a:lnSpc>
                <a:spcPct val="90000"/>
              </a:lnSpc>
              <a:spcBef>
                <a:spcPts val="0"/>
              </a:spcBef>
              <a:spcAft>
                <a:spcPts val="0"/>
              </a:spcAft>
              <a:buClrTx/>
              <a:buSzPct val="100000"/>
              <a:buFont typeface="Arial" panose="020B0604020202020204" pitchFamily="34" charset="0"/>
              <a:buChar char="◦"/>
              <a:tabLst/>
              <a:defRPr/>
            </a:lvl3pPr>
            <a:lvl4pPr marL="791981" marR="0" indent="-143996" algn="l" defTabSz="914378" rtl="0" eaLnBrk="1" fontAlgn="auto" latinLnBrk="0" hangingPunct="1">
              <a:lnSpc>
                <a:spcPct val="90000"/>
              </a:lnSpc>
              <a:spcBef>
                <a:spcPts val="0"/>
              </a:spcBef>
              <a:spcAft>
                <a:spcPts val="0"/>
              </a:spcAft>
              <a:buClrTx/>
              <a:buSzTx/>
              <a:buFont typeface="Arial" panose="020B0604020202020204" pitchFamily="34" charset="0"/>
              <a:buChar char="▪"/>
              <a:tabLst/>
              <a:defRPr/>
            </a:lvl4pPr>
          </a:lstStyle>
          <a:p>
            <a:pPr lvl="0"/>
            <a:r>
              <a:rPr lang="en-GB" noProof="0" dirty="0"/>
              <a:t>Text level 1 Arial 14-point</a:t>
            </a:r>
          </a:p>
        </p:txBody>
      </p:sp>
      <p:pic>
        <p:nvPicPr>
          <p:cNvPr id="14" name="Image 13">
            <a:extLst>
              <a:ext uri="{FF2B5EF4-FFF2-40B4-BE49-F238E27FC236}">
                <a16:creationId xmlns:a16="http://schemas.microsoft.com/office/drawing/2014/main" id="{3ED51025-46E7-44D5-9A65-6EA9E57D2B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74345" y="4366359"/>
            <a:ext cx="1048603" cy="777141"/>
          </a:xfrm>
          <a:prstGeom prst="rect">
            <a:avLst/>
          </a:prstGeom>
        </p:spPr>
      </p:pic>
    </p:spTree>
    <p:extLst>
      <p:ext uri="{BB962C8B-B14F-4D97-AF65-F5344CB8AC3E}">
        <p14:creationId xmlns:p14="http://schemas.microsoft.com/office/powerpoint/2010/main" val="236846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blue">
    <p:spTree>
      <p:nvGrpSpPr>
        <p:cNvPr id="1" name=""/>
        <p:cNvGrpSpPr/>
        <p:nvPr/>
      </p:nvGrpSpPr>
      <p:grpSpPr>
        <a:xfrm>
          <a:off x="0" y="0"/>
          <a:ext cx="0" cy="0"/>
          <a:chOff x="0" y="0"/>
          <a:chExt cx="0" cy="0"/>
        </a:xfrm>
      </p:grpSpPr>
      <p:sp>
        <p:nvSpPr>
          <p:cNvPr id="25" name="Forme libre 27">
            <a:extLst>
              <a:ext uri="{FF2B5EF4-FFF2-40B4-BE49-F238E27FC236}">
                <a16:creationId xmlns:a16="http://schemas.microsoft.com/office/drawing/2014/main" id="{9DF33A46-D9FE-432E-A6FD-C24A4EECBB60}"/>
              </a:ext>
            </a:extLst>
          </p:cNvPr>
          <p:cNvSpPr/>
          <p:nvPr userDrawn="1"/>
        </p:nvSpPr>
        <p:spPr>
          <a:xfrm>
            <a:off x="0" y="2"/>
            <a:ext cx="9144000" cy="5143498"/>
          </a:xfrm>
          <a:custGeom>
            <a:avLst/>
            <a:gdLst>
              <a:gd name="connsiteX0" fmla="*/ 4584700 w 9144000"/>
              <a:gd name="connsiteY0" fmla="*/ 0 h 5162552"/>
              <a:gd name="connsiteX1" fmla="*/ 9144000 w 9144000"/>
              <a:gd name="connsiteY1" fmla="*/ 0 h 5162552"/>
              <a:gd name="connsiteX2" fmla="*/ 9144000 w 9144000"/>
              <a:gd name="connsiteY2" fmla="*/ 5162552 h 5162552"/>
              <a:gd name="connsiteX3" fmla="*/ 0 w 9144000"/>
              <a:gd name="connsiteY3" fmla="*/ 5162552 h 5162552"/>
              <a:gd name="connsiteX4" fmla="*/ 0 w 9144000"/>
              <a:gd name="connsiteY4" fmla="*/ 5082196 h 5162552"/>
              <a:gd name="connsiteX5" fmla="*/ 277858 w 9144000"/>
              <a:gd name="connsiteY5" fmla="*/ 5023991 h 5162552"/>
              <a:gd name="connsiteX6" fmla="*/ 4223843 w 9144000"/>
              <a:gd name="connsiteY6" fmla="*/ 4197390 h 5162552"/>
              <a:gd name="connsiteX7" fmla="*/ 4584700 w 9144000"/>
              <a:gd name="connsiteY7" fmla="*/ 3840922 h 5162552"/>
              <a:gd name="connsiteX8" fmla="*/ 4584700 w 9144000"/>
              <a:gd name="connsiteY8" fmla="*/ 3308661 h 5162552"/>
              <a:gd name="connsiteX9" fmla="*/ 4584700 w 9144000"/>
              <a:gd name="connsiteY9" fmla="*/ 329956 h 5162552"/>
              <a:gd name="connsiteX10" fmla="*/ 4584700 w 9144000"/>
              <a:gd name="connsiteY10" fmla="*/ 13774 h 5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5162552">
                <a:moveTo>
                  <a:pt x="4584700" y="0"/>
                </a:moveTo>
                <a:lnTo>
                  <a:pt x="9144000" y="0"/>
                </a:lnTo>
                <a:lnTo>
                  <a:pt x="9144000" y="5162552"/>
                </a:lnTo>
                <a:lnTo>
                  <a:pt x="0" y="5162552"/>
                </a:lnTo>
                <a:lnTo>
                  <a:pt x="0" y="5082196"/>
                </a:lnTo>
                <a:lnTo>
                  <a:pt x="277858" y="5023991"/>
                </a:lnTo>
                <a:cubicBezTo>
                  <a:pt x="4223843" y="4197390"/>
                  <a:pt x="4223843" y="4197390"/>
                  <a:pt x="4223843" y="4197390"/>
                </a:cubicBezTo>
                <a:cubicBezTo>
                  <a:pt x="4423777" y="4197390"/>
                  <a:pt x="4584700" y="4041130"/>
                  <a:pt x="4584700" y="3840922"/>
                </a:cubicBezTo>
                <a:cubicBezTo>
                  <a:pt x="4584700" y="3308661"/>
                  <a:pt x="4584700" y="3308661"/>
                  <a:pt x="4584700" y="3308661"/>
                </a:cubicBezTo>
                <a:cubicBezTo>
                  <a:pt x="4584700" y="329956"/>
                  <a:pt x="4584700" y="329956"/>
                  <a:pt x="4584700" y="329956"/>
                </a:cubicBezTo>
                <a:cubicBezTo>
                  <a:pt x="4584700" y="149281"/>
                  <a:pt x="4584700" y="58943"/>
                  <a:pt x="4584700" y="137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reeform 5"/>
          <p:cNvSpPr>
            <a:spLocks/>
          </p:cNvSpPr>
          <p:nvPr userDrawn="1"/>
        </p:nvSpPr>
        <p:spPr bwMode="auto">
          <a:xfrm>
            <a:off x="4164013" y="0"/>
            <a:ext cx="4979987" cy="3302000"/>
          </a:xfrm>
          <a:custGeom>
            <a:avLst/>
            <a:gdLst>
              <a:gd name="T0" fmla="*/ 1770 w 1844"/>
              <a:gd name="T1" fmla="*/ 0 h 1221"/>
              <a:gd name="T2" fmla="*/ 73 w 1844"/>
              <a:gd name="T3" fmla="*/ 0 h 1221"/>
              <a:gd name="T4" fmla="*/ 0 w 1844"/>
              <a:gd name="T5" fmla="*/ 0 h 1221"/>
              <a:gd name="T6" fmla="*/ 0 w 1844"/>
              <a:gd name="T7" fmla="*/ 74 h 1221"/>
              <a:gd name="T8" fmla="*/ 0 w 1844"/>
              <a:gd name="T9" fmla="*/ 684 h 1221"/>
              <a:gd name="T10" fmla="*/ 0 w 1844"/>
              <a:gd name="T11" fmla="*/ 1147 h 1221"/>
              <a:gd name="T12" fmla="*/ 73 w 1844"/>
              <a:gd name="T13" fmla="*/ 1221 h 1221"/>
              <a:gd name="T14" fmla="*/ 1770 w 1844"/>
              <a:gd name="T15" fmla="*/ 866 h 1221"/>
              <a:gd name="T16" fmla="*/ 1844 w 1844"/>
              <a:gd name="T17" fmla="*/ 793 h 1221"/>
              <a:gd name="T18" fmla="*/ 1844 w 1844"/>
              <a:gd name="T19" fmla="*/ 684 h 1221"/>
              <a:gd name="T20" fmla="*/ 1844 w 1844"/>
              <a:gd name="T21" fmla="*/ 74 h 1221"/>
              <a:gd name="T22" fmla="*/ 1844 w 1844"/>
              <a:gd name="T23" fmla="*/ 0 h 1221"/>
              <a:gd name="T24" fmla="*/ 1770 w 1844"/>
              <a:gd name="T25" fmla="*/ 0 h 1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4" h="1221">
                <a:moveTo>
                  <a:pt x="1770" y="0"/>
                </a:moveTo>
                <a:cubicBezTo>
                  <a:pt x="73" y="0"/>
                  <a:pt x="73" y="0"/>
                  <a:pt x="73" y="0"/>
                </a:cubicBezTo>
                <a:cubicBezTo>
                  <a:pt x="0" y="0"/>
                  <a:pt x="0" y="0"/>
                  <a:pt x="0" y="0"/>
                </a:cubicBezTo>
                <a:cubicBezTo>
                  <a:pt x="0" y="74"/>
                  <a:pt x="0" y="74"/>
                  <a:pt x="0" y="74"/>
                </a:cubicBezTo>
                <a:cubicBezTo>
                  <a:pt x="0" y="684"/>
                  <a:pt x="0" y="684"/>
                  <a:pt x="0" y="684"/>
                </a:cubicBezTo>
                <a:cubicBezTo>
                  <a:pt x="0" y="1147"/>
                  <a:pt x="0" y="1147"/>
                  <a:pt x="0" y="1147"/>
                </a:cubicBezTo>
                <a:cubicBezTo>
                  <a:pt x="0" y="1188"/>
                  <a:pt x="33" y="1221"/>
                  <a:pt x="73" y="1221"/>
                </a:cubicBezTo>
                <a:cubicBezTo>
                  <a:pt x="1770" y="866"/>
                  <a:pt x="1770" y="866"/>
                  <a:pt x="1770" y="866"/>
                </a:cubicBezTo>
                <a:cubicBezTo>
                  <a:pt x="1811" y="866"/>
                  <a:pt x="1844" y="834"/>
                  <a:pt x="1844" y="793"/>
                </a:cubicBezTo>
                <a:cubicBezTo>
                  <a:pt x="1844" y="684"/>
                  <a:pt x="1844" y="684"/>
                  <a:pt x="1844" y="684"/>
                </a:cubicBezTo>
                <a:cubicBezTo>
                  <a:pt x="1844" y="74"/>
                  <a:pt x="1844" y="74"/>
                  <a:pt x="1844" y="74"/>
                </a:cubicBezTo>
                <a:cubicBezTo>
                  <a:pt x="1844" y="0"/>
                  <a:pt x="1844" y="0"/>
                  <a:pt x="1844" y="0"/>
                </a:cubicBezTo>
                <a:lnTo>
                  <a:pt x="177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ZoneTexte 29"/>
          <p:cNvSpPr txBox="1"/>
          <p:nvPr userDrawn="1"/>
        </p:nvSpPr>
        <p:spPr>
          <a:xfrm>
            <a:off x="-2913196" y="1031277"/>
            <a:ext cx="2730577" cy="913070"/>
          </a:xfrm>
          <a:prstGeom prst="rect">
            <a:avLst/>
          </a:prstGeom>
          <a:noFill/>
        </p:spPr>
        <p:txBody>
          <a:bodyPr wrap="square" rtlCol="0">
            <a:spAutoFit/>
          </a:bodyPr>
          <a:lstStyle/>
          <a:p>
            <a:pPr>
              <a:spcAft>
                <a:spcPts val="600"/>
              </a:spcAft>
            </a:pPr>
            <a:r>
              <a:rPr lang="en-GB" sz="900" noProof="0" dirty="0">
                <a:solidFill>
                  <a:srgbClr val="000000"/>
                </a:solidFill>
                <a:latin typeface="Arial" panose="020B0604020202020204" pitchFamily="34" charset="0"/>
                <a:cs typeface="Arial" panose="020B0604020202020204" pitchFamily="34" charset="0"/>
              </a:rPr>
              <a:t>To change the </a:t>
            </a:r>
            <a:r>
              <a:rPr lang="en-GB" sz="900" b="1" noProof="0" dirty="0">
                <a:solidFill>
                  <a:srgbClr val="000000"/>
                </a:solidFill>
                <a:latin typeface="Arial" panose="020B0604020202020204" pitchFamily="34" charset="0"/>
                <a:cs typeface="Arial" panose="020B0604020202020204" pitchFamily="34" charset="0"/>
              </a:rPr>
              <a:t>background</a:t>
            </a:r>
            <a:r>
              <a:rPr lang="en-GB" sz="900" b="1" baseline="0" noProof="0" dirty="0">
                <a:solidFill>
                  <a:srgbClr val="000000"/>
                </a:solidFill>
                <a:latin typeface="Arial" panose="020B0604020202020204" pitchFamily="34" charset="0"/>
                <a:cs typeface="Arial" panose="020B0604020202020204" pitchFamily="34" charset="0"/>
              </a:rPr>
              <a:t> i</a:t>
            </a:r>
            <a:r>
              <a:rPr lang="en-GB" sz="900" b="1" noProof="0" dirty="0">
                <a:solidFill>
                  <a:srgbClr val="000000"/>
                </a:solidFill>
                <a:latin typeface="Arial" panose="020B0604020202020204" pitchFamily="34" charset="0"/>
                <a:cs typeface="Arial" panose="020B0604020202020204" pitchFamily="34" charset="0"/>
              </a:rPr>
              <a:t>mage</a:t>
            </a:r>
            <a:r>
              <a:rPr lang="en-GB" sz="900" baseline="0" noProof="0" dirty="0">
                <a:solidFill>
                  <a:srgbClr val="000000"/>
                </a:solidFill>
                <a:latin typeface="Arial" panose="020B0604020202020204" pitchFamily="34" charset="0"/>
                <a:cs typeface="Arial" panose="020B0604020202020204" pitchFamily="34" charset="0"/>
              </a:rPr>
              <a:t>:</a:t>
            </a:r>
          </a:p>
          <a:p>
            <a:pPr marL="1343025" indent="-1762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Right click</a:t>
            </a:r>
            <a:r>
              <a:rPr lang="en-GB" sz="900" baseline="0" noProof="0" dirty="0">
                <a:solidFill>
                  <a:srgbClr val="000000"/>
                </a:solidFill>
                <a:latin typeface="Arial" panose="020B0604020202020204" pitchFamily="34" charset="0"/>
                <a:cs typeface="Arial" panose="020B0604020202020204" pitchFamily="34" charset="0"/>
              </a:rPr>
              <a:t> </a:t>
            </a:r>
            <a:br>
              <a:rPr lang="en-GB" sz="900" baseline="0" noProof="0" dirty="0">
                <a:solidFill>
                  <a:srgbClr val="000000"/>
                </a:solidFill>
                <a:latin typeface="Arial" panose="020B0604020202020204" pitchFamily="34" charset="0"/>
                <a:cs typeface="Arial" panose="020B0604020202020204" pitchFamily="34" charset="0"/>
              </a:rPr>
            </a:br>
            <a:r>
              <a:rPr lang="en-GB" sz="900" baseline="0" noProof="0" dirty="0">
                <a:solidFill>
                  <a:srgbClr val="000000"/>
                </a:solidFill>
                <a:latin typeface="Arial" panose="020B0604020202020204" pitchFamily="34" charset="0"/>
                <a:cs typeface="Arial" panose="020B0604020202020204" pitchFamily="34" charset="0"/>
              </a:rPr>
              <a:t>on the</a:t>
            </a:r>
            <a:r>
              <a:rPr lang="en-GB" sz="900" noProof="0" dirty="0">
                <a:solidFill>
                  <a:srgbClr val="000000"/>
                </a:solidFill>
                <a:latin typeface="Arial" panose="020B0604020202020204" pitchFamily="34" charset="0"/>
                <a:cs typeface="Arial" panose="020B0604020202020204" pitchFamily="34" charset="0"/>
              </a:rPr>
              <a:t> slide</a:t>
            </a:r>
            <a:endParaRPr lang="en-GB" sz="900" baseline="0" noProof="0" dirty="0">
              <a:solidFill>
                <a:srgbClr val="000000"/>
              </a:solidFill>
              <a:latin typeface="Arial" panose="020B0604020202020204" pitchFamily="34" charset="0"/>
              <a:cs typeface="Arial" panose="020B0604020202020204" pitchFamily="34" charset="0"/>
            </a:endParaRPr>
          </a:p>
          <a:p>
            <a:pPr marL="1343025" indent="-1762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Select </a:t>
            </a:r>
            <a:r>
              <a:rPr lang="en-GB" sz="900" b="1" noProof="0" dirty="0">
                <a:solidFill>
                  <a:srgbClr val="000000"/>
                </a:solidFill>
                <a:latin typeface="Arial" panose="020B0604020202020204" pitchFamily="34" charset="0"/>
                <a:cs typeface="Arial" panose="020B0604020202020204" pitchFamily="34" charset="0"/>
              </a:rPr>
              <a:t>Format Background…</a:t>
            </a:r>
          </a:p>
        </p:txBody>
      </p:sp>
      <p:grpSp>
        <p:nvGrpSpPr>
          <p:cNvPr id="31" name="Groupe 30"/>
          <p:cNvGrpSpPr/>
          <p:nvPr userDrawn="1"/>
        </p:nvGrpSpPr>
        <p:grpSpPr>
          <a:xfrm>
            <a:off x="-252536" y="1125537"/>
            <a:ext cx="144016" cy="4025583"/>
            <a:chOff x="-252536" y="-190332"/>
            <a:chExt cx="144016" cy="4025583"/>
          </a:xfrm>
        </p:grpSpPr>
        <p:cxnSp>
          <p:nvCxnSpPr>
            <p:cNvPr id="33" name="Connecteur droit 32"/>
            <p:cNvCxnSpPr/>
            <p:nvPr userDrawn="1"/>
          </p:nvCxnSpPr>
          <p:spPr>
            <a:xfrm>
              <a:off x="-252536" y="-190332"/>
              <a:ext cx="0" cy="402558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userDrawn="1"/>
          </p:nvCxnSpPr>
          <p:spPr>
            <a:xfrm flipH="1">
              <a:off x="-252536" y="260648"/>
              <a:ext cx="1440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35" name="ZoneTexte 34"/>
          <p:cNvSpPr txBox="1"/>
          <p:nvPr userDrawn="1"/>
        </p:nvSpPr>
        <p:spPr>
          <a:xfrm>
            <a:off x="-2983114" y="2777951"/>
            <a:ext cx="2608963" cy="559127"/>
          </a:xfrm>
          <a:prstGeom prst="rect">
            <a:avLst/>
          </a:prstGeom>
          <a:noFill/>
        </p:spPr>
        <p:txBody>
          <a:bodyPr wrap="square" rtlCol="0">
            <a:spAutoFit/>
          </a:bodyPr>
          <a:lstStyle/>
          <a:p>
            <a:r>
              <a:rPr lang="en-GB" sz="900" noProof="0" dirty="0">
                <a:solidFill>
                  <a:srgbClr val="000000"/>
                </a:solidFill>
                <a:latin typeface="Arial" panose="020B0604020202020204" pitchFamily="34" charset="0"/>
                <a:cs typeface="Arial" panose="020B0604020202020204" pitchFamily="34" charset="0"/>
              </a:rPr>
              <a:t>… then in the new window</a:t>
            </a:r>
            <a:r>
              <a:rPr lang="en-GB" sz="900" baseline="0" noProof="0" dirty="0">
                <a:solidFill>
                  <a:srgbClr val="000000"/>
                </a:solidFill>
                <a:latin typeface="Arial" panose="020B0604020202020204" pitchFamily="34" charset="0"/>
                <a:cs typeface="Arial" panose="020B0604020202020204" pitchFamily="34" charset="0"/>
              </a:rPr>
              <a:t>:</a:t>
            </a:r>
          </a:p>
          <a:p>
            <a:pPr marL="133350" indent="-133350">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Select </a:t>
            </a:r>
            <a:r>
              <a:rPr lang="en-GB" sz="900" b="1" noProof="0" dirty="0">
                <a:solidFill>
                  <a:srgbClr val="000000"/>
                </a:solidFill>
                <a:latin typeface="Arial" panose="020B0604020202020204" pitchFamily="34" charset="0"/>
                <a:cs typeface="Arial" panose="020B0604020202020204" pitchFamily="34" charset="0"/>
              </a:rPr>
              <a:t>Solid fill</a:t>
            </a:r>
            <a:endParaRPr lang="en-GB" sz="900" b="1" baseline="0" noProof="0" dirty="0">
              <a:solidFill>
                <a:srgbClr val="000000"/>
              </a:solidFill>
              <a:latin typeface="Arial" panose="020B0604020202020204" pitchFamily="34" charset="0"/>
              <a:cs typeface="Arial" panose="020B0604020202020204" pitchFamily="34" charset="0"/>
            </a:endParaRPr>
          </a:p>
          <a:p>
            <a:pPr marL="138113" indent="-1381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Change the </a:t>
            </a:r>
            <a:r>
              <a:rPr lang="en-GB" sz="900" b="1" noProof="0" dirty="0">
                <a:solidFill>
                  <a:srgbClr val="000000"/>
                </a:solidFill>
                <a:latin typeface="Arial" panose="020B0604020202020204" pitchFamily="34" charset="0"/>
                <a:cs typeface="Arial" panose="020B0604020202020204" pitchFamily="34" charset="0"/>
              </a:rPr>
              <a:t>colour</a:t>
            </a:r>
            <a:r>
              <a:rPr lang="en-GB" sz="900" noProof="0" dirty="0">
                <a:solidFill>
                  <a:srgbClr val="000000"/>
                </a:solidFill>
                <a:latin typeface="Arial" panose="020B0604020202020204" pitchFamily="34" charset="0"/>
                <a:cs typeface="Arial" panose="020B0604020202020204" pitchFamily="34" charset="0"/>
              </a:rPr>
              <a:t> using</a:t>
            </a:r>
            <a:r>
              <a:rPr lang="en-GB" sz="900" baseline="0" noProof="0" dirty="0">
                <a:solidFill>
                  <a:srgbClr val="000000"/>
                </a:solidFill>
                <a:latin typeface="Arial" panose="020B0604020202020204" pitchFamily="34" charset="0"/>
                <a:cs typeface="Arial" panose="020B0604020202020204" pitchFamily="34" charset="0"/>
              </a:rPr>
              <a:t> the colour palette</a:t>
            </a:r>
            <a:endParaRPr lang="en-GB" sz="900" b="1" baseline="30000" noProof="0" dirty="0">
              <a:solidFill>
                <a:srgbClr val="000000"/>
              </a:solidFill>
              <a:latin typeface="Arial" panose="020B0604020202020204" pitchFamily="34" charset="0"/>
              <a:cs typeface="Arial" panose="020B0604020202020204" pitchFamily="34" charset="0"/>
            </a:endParaRPr>
          </a:p>
        </p:txBody>
      </p:sp>
      <p:grpSp>
        <p:nvGrpSpPr>
          <p:cNvPr id="36" name="Groupe 35"/>
          <p:cNvGrpSpPr/>
          <p:nvPr userDrawn="1"/>
        </p:nvGrpSpPr>
        <p:grpSpPr>
          <a:xfrm>
            <a:off x="-2826511" y="1338012"/>
            <a:ext cx="1036578" cy="1284997"/>
            <a:chOff x="-2826511" y="445389"/>
            <a:chExt cx="1036578" cy="1284997"/>
          </a:xfrm>
        </p:grpSpPr>
        <p:pic>
          <p:nvPicPr>
            <p:cNvPr id="37" name="Image 3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96617" y="445389"/>
              <a:ext cx="1006684" cy="1262111"/>
            </a:xfrm>
            <a:prstGeom prst="rect">
              <a:avLst/>
            </a:prstGeom>
          </p:spPr>
        </p:pic>
        <p:sp>
          <p:nvSpPr>
            <p:cNvPr id="38" name="Rectangle 37"/>
            <p:cNvSpPr/>
            <p:nvPr userDrawn="1"/>
          </p:nvSpPr>
          <p:spPr>
            <a:xfrm>
              <a:off x="-2826511" y="1530361"/>
              <a:ext cx="198905" cy="20002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grpSp>
      <p:grpSp>
        <p:nvGrpSpPr>
          <p:cNvPr id="39" name="Groupe 38"/>
          <p:cNvGrpSpPr/>
          <p:nvPr userDrawn="1"/>
        </p:nvGrpSpPr>
        <p:grpSpPr>
          <a:xfrm>
            <a:off x="-2913196" y="3381171"/>
            <a:ext cx="2036896" cy="1762329"/>
            <a:chOff x="-2913196" y="2844279"/>
            <a:chExt cx="2036896" cy="1762329"/>
          </a:xfrm>
        </p:grpSpPr>
        <p:pic>
          <p:nvPicPr>
            <p:cNvPr id="40" name="Image 3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13196" y="2844279"/>
              <a:ext cx="2036896" cy="1762329"/>
            </a:xfrm>
            <a:prstGeom prst="rect">
              <a:avLst/>
            </a:prstGeom>
            <a:effectLst>
              <a:outerShdw blurRad="50800" dist="38100" dir="2700000" algn="tl" rotWithShape="0">
                <a:prstClr val="black">
                  <a:alpha val="40000"/>
                </a:prstClr>
              </a:outerShdw>
            </a:effectLst>
          </p:spPr>
        </p:pic>
        <p:grpSp>
          <p:nvGrpSpPr>
            <p:cNvPr id="41" name="Groupe 40"/>
            <p:cNvGrpSpPr/>
            <p:nvPr userDrawn="1"/>
          </p:nvGrpSpPr>
          <p:grpSpPr>
            <a:xfrm>
              <a:off x="-2727050" y="3068330"/>
              <a:ext cx="1643246" cy="1217300"/>
              <a:chOff x="-2716790" y="3728883"/>
              <a:chExt cx="1643246" cy="1217300"/>
            </a:xfrm>
          </p:grpSpPr>
          <p:sp>
            <p:nvSpPr>
              <p:cNvPr id="42" name="Rectangle 41"/>
              <p:cNvSpPr/>
              <p:nvPr userDrawn="1"/>
            </p:nvSpPr>
            <p:spPr>
              <a:xfrm>
                <a:off x="-2716790" y="3728883"/>
                <a:ext cx="1117326" cy="17473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sp>
            <p:nvSpPr>
              <p:cNvPr id="43" name="Rectangle 42"/>
              <p:cNvSpPr/>
              <p:nvPr userDrawn="1"/>
            </p:nvSpPr>
            <p:spPr>
              <a:xfrm>
                <a:off x="-1420646" y="4733142"/>
                <a:ext cx="347102" cy="213041"/>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grpSp>
      </p:grpSp>
      <p:sp>
        <p:nvSpPr>
          <p:cNvPr id="29" name="Titre 1"/>
          <p:cNvSpPr>
            <a:spLocks noGrp="1"/>
          </p:cNvSpPr>
          <p:nvPr>
            <p:ph type="ctrTitle" hasCustomPrompt="1"/>
          </p:nvPr>
        </p:nvSpPr>
        <p:spPr>
          <a:xfrm>
            <a:off x="4527533" y="698963"/>
            <a:ext cx="3960000" cy="800315"/>
          </a:xfrm>
        </p:spPr>
        <p:txBody>
          <a:bodyPr/>
          <a:lstStyle>
            <a:lvl1pPr>
              <a:defRPr sz="2600" b="1" baseline="0">
                <a:solidFill>
                  <a:schemeClr val="bg1"/>
                </a:solidFill>
              </a:defRPr>
            </a:lvl1pPr>
          </a:lstStyle>
          <a:p>
            <a:r>
              <a:rPr lang="en-GB" noProof="0" dirty="0" err="1"/>
              <a:t>PrEsentation</a:t>
            </a:r>
            <a:r>
              <a:rPr lang="en-GB" noProof="0" dirty="0"/>
              <a:t> TITLE</a:t>
            </a:r>
            <a:br>
              <a:rPr lang="en-GB" noProof="0" dirty="0"/>
            </a:br>
            <a:r>
              <a:rPr lang="en-GB" noProof="0" dirty="0" err="1"/>
              <a:t>arial</a:t>
            </a:r>
            <a:r>
              <a:rPr lang="en-GB" noProof="0" dirty="0"/>
              <a:t> 26-POINT</a:t>
            </a:r>
          </a:p>
        </p:txBody>
      </p:sp>
      <p:pic>
        <p:nvPicPr>
          <p:cNvPr id="22" name="Image 21">
            <a:extLst>
              <a:ext uri="{FF2B5EF4-FFF2-40B4-BE49-F238E27FC236}">
                <a16:creationId xmlns:a16="http://schemas.microsoft.com/office/drawing/2014/main" id="{18041F0C-1C53-4C0C-BE4A-D3DE60193F3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63851" y="4125378"/>
            <a:ext cx="1377815" cy="1018120"/>
          </a:xfrm>
          <a:prstGeom prst="rect">
            <a:avLst/>
          </a:prstGeom>
        </p:spPr>
      </p:pic>
    </p:spTree>
    <p:extLst>
      <p:ext uri="{BB962C8B-B14F-4D97-AF65-F5344CB8AC3E}">
        <p14:creationId xmlns:p14="http://schemas.microsoft.com/office/powerpoint/2010/main" val="2124247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 Orange-background">
    <p:spTree>
      <p:nvGrpSpPr>
        <p:cNvPr id="1" name=""/>
        <p:cNvGrpSpPr/>
        <p:nvPr/>
      </p:nvGrpSpPr>
      <p:grpSpPr>
        <a:xfrm>
          <a:off x="0" y="0"/>
          <a:ext cx="0" cy="0"/>
          <a:chOff x="0" y="0"/>
          <a:chExt cx="0" cy="0"/>
        </a:xfrm>
      </p:grpSpPr>
      <p:sp>
        <p:nvSpPr>
          <p:cNvPr id="24" name="Forme libre 27">
            <a:extLst>
              <a:ext uri="{FF2B5EF4-FFF2-40B4-BE49-F238E27FC236}">
                <a16:creationId xmlns:a16="http://schemas.microsoft.com/office/drawing/2014/main" id="{70072DE2-AF8D-4B5E-8DC5-45E6F112875B}"/>
              </a:ext>
            </a:extLst>
          </p:cNvPr>
          <p:cNvSpPr/>
          <p:nvPr userDrawn="1"/>
        </p:nvSpPr>
        <p:spPr>
          <a:xfrm>
            <a:off x="0" y="1"/>
            <a:ext cx="9144000" cy="5151118"/>
          </a:xfrm>
          <a:custGeom>
            <a:avLst/>
            <a:gdLst>
              <a:gd name="connsiteX0" fmla="*/ 4584700 w 9144000"/>
              <a:gd name="connsiteY0" fmla="*/ 0 h 5162552"/>
              <a:gd name="connsiteX1" fmla="*/ 9144000 w 9144000"/>
              <a:gd name="connsiteY1" fmla="*/ 0 h 5162552"/>
              <a:gd name="connsiteX2" fmla="*/ 9144000 w 9144000"/>
              <a:gd name="connsiteY2" fmla="*/ 5162552 h 5162552"/>
              <a:gd name="connsiteX3" fmla="*/ 0 w 9144000"/>
              <a:gd name="connsiteY3" fmla="*/ 5162552 h 5162552"/>
              <a:gd name="connsiteX4" fmla="*/ 0 w 9144000"/>
              <a:gd name="connsiteY4" fmla="*/ 5082196 h 5162552"/>
              <a:gd name="connsiteX5" fmla="*/ 277858 w 9144000"/>
              <a:gd name="connsiteY5" fmla="*/ 5023991 h 5162552"/>
              <a:gd name="connsiteX6" fmla="*/ 4223843 w 9144000"/>
              <a:gd name="connsiteY6" fmla="*/ 4197390 h 5162552"/>
              <a:gd name="connsiteX7" fmla="*/ 4584700 w 9144000"/>
              <a:gd name="connsiteY7" fmla="*/ 3840922 h 5162552"/>
              <a:gd name="connsiteX8" fmla="*/ 4584700 w 9144000"/>
              <a:gd name="connsiteY8" fmla="*/ 3308661 h 5162552"/>
              <a:gd name="connsiteX9" fmla="*/ 4584700 w 9144000"/>
              <a:gd name="connsiteY9" fmla="*/ 329956 h 5162552"/>
              <a:gd name="connsiteX10" fmla="*/ 4584700 w 9144000"/>
              <a:gd name="connsiteY10" fmla="*/ 13774 h 5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5162552">
                <a:moveTo>
                  <a:pt x="4584700" y="0"/>
                </a:moveTo>
                <a:lnTo>
                  <a:pt x="9144000" y="0"/>
                </a:lnTo>
                <a:lnTo>
                  <a:pt x="9144000" y="5162552"/>
                </a:lnTo>
                <a:lnTo>
                  <a:pt x="0" y="5162552"/>
                </a:lnTo>
                <a:lnTo>
                  <a:pt x="0" y="5082196"/>
                </a:lnTo>
                <a:lnTo>
                  <a:pt x="277858" y="5023991"/>
                </a:lnTo>
                <a:cubicBezTo>
                  <a:pt x="4223843" y="4197390"/>
                  <a:pt x="4223843" y="4197390"/>
                  <a:pt x="4223843" y="4197390"/>
                </a:cubicBezTo>
                <a:cubicBezTo>
                  <a:pt x="4423777" y="4197390"/>
                  <a:pt x="4584700" y="4041130"/>
                  <a:pt x="4584700" y="3840922"/>
                </a:cubicBezTo>
                <a:cubicBezTo>
                  <a:pt x="4584700" y="3308661"/>
                  <a:pt x="4584700" y="3308661"/>
                  <a:pt x="4584700" y="3308661"/>
                </a:cubicBezTo>
                <a:cubicBezTo>
                  <a:pt x="4584700" y="329956"/>
                  <a:pt x="4584700" y="329956"/>
                  <a:pt x="4584700" y="329956"/>
                </a:cubicBezTo>
                <a:cubicBezTo>
                  <a:pt x="4584700" y="149281"/>
                  <a:pt x="4584700" y="58943"/>
                  <a:pt x="4584700" y="137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reeform 5"/>
          <p:cNvSpPr>
            <a:spLocks/>
          </p:cNvSpPr>
          <p:nvPr userDrawn="1"/>
        </p:nvSpPr>
        <p:spPr bwMode="auto">
          <a:xfrm>
            <a:off x="4164013" y="0"/>
            <a:ext cx="4979987" cy="3302000"/>
          </a:xfrm>
          <a:custGeom>
            <a:avLst/>
            <a:gdLst>
              <a:gd name="T0" fmla="*/ 1770 w 1844"/>
              <a:gd name="T1" fmla="*/ 0 h 1221"/>
              <a:gd name="T2" fmla="*/ 73 w 1844"/>
              <a:gd name="T3" fmla="*/ 0 h 1221"/>
              <a:gd name="T4" fmla="*/ 0 w 1844"/>
              <a:gd name="T5" fmla="*/ 0 h 1221"/>
              <a:gd name="T6" fmla="*/ 0 w 1844"/>
              <a:gd name="T7" fmla="*/ 74 h 1221"/>
              <a:gd name="T8" fmla="*/ 0 w 1844"/>
              <a:gd name="T9" fmla="*/ 684 h 1221"/>
              <a:gd name="T10" fmla="*/ 0 w 1844"/>
              <a:gd name="T11" fmla="*/ 1147 h 1221"/>
              <a:gd name="T12" fmla="*/ 73 w 1844"/>
              <a:gd name="T13" fmla="*/ 1221 h 1221"/>
              <a:gd name="T14" fmla="*/ 1770 w 1844"/>
              <a:gd name="T15" fmla="*/ 866 h 1221"/>
              <a:gd name="T16" fmla="*/ 1844 w 1844"/>
              <a:gd name="T17" fmla="*/ 793 h 1221"/>
              <a:gd name="T18" fmla="*/ 1844 w 1844"/>
              <a:gd name="T19" fmla="*/ 684 h 1221"/>
              <a:gd name="T20" fmla="*/ 1844 w 1844"/>
              <a:gd name="T21" fmla="*/ 74 h 1221"/>
              <a:gd name="T22" fmla="*/ 1844 w 1844"/>
              <a:gd name="T23" fmla="*/ 0 h 1221"/>
              <a:gd name="T24" fmla="*/ 1770 w 1844"/>
              <a:gd name="T25" fmla="*/ 0 h 1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4" h="1221">
                <a:moveTo>
                  <a:pt x="1770" y="0"/>
                </a:moveTo>
                <a:cubicBezTo>
                  <a:pt x="73" y="0"/>
                  <a:pt x="73" y="0"/>
                  <a:pt x="73" y="0"/>
                </a:cubicBezTo>
                <a:cubicBezTo>
                  <a:pt x="0" y="0"/>
                  <a:pt x="0" y="0"/>
                  <a:pt x="0" y="0"/>
                </a:cubicBezTo>
                <a:cubicBezTo>
                  <a:pt x="0" y="74"/>
                  <a:pt x="0" y="74"/>
                  <a:pt x="0" y="74"/>
                </a:cubicBezTo>
                <a:cubicBezTo>
                  <a:pt x="0" y="684"/>
                  <a:pt x="0" y="684"/>
                  <a:pt x="0" y="684"/>
                </a:cubicBezTo>
                <a:cubicBezTo>
                  <a:pt x="0" y="1147"/>
                  <a:pt x="0" y="1147"/>
                  <a:pt x="0" y="1147"/>
                </a:cubicBezTo>
                <a:cubicBezTo>
                  <a:pt x="0" y="1188"/>
                  <a:pt x="33" y="1221"/>
                  <a:pt x="73" y="1221"/>
                </a:cubicBezTo>
                <a:cubicBezTo>
                  <a:pt x="1770" y="866"/>
                  <a:pt x="1770" y="866"/>
                  <a:pt x="1770" y="866"/>
                </a:cubicBezTo>
                <a:cubicBezTo>
                  <a:pt x="1811" y="866"/>
                  <a:pt x="1844" y="834"/>
                  <a:pt x="1844" y="793"/>
                </a:cubicBezTo>
                <a:cubicBezTo>
                  <a:pt x="1844" y="684"/>
                  <a:pt x="1844" y="684"/>
                  <a:pt x="1844" y="684"/>
                </a:cubicBezTo>
                <a:cubicBezTo>
                  <a:pt x="1844" y="74"/>
                  <a:pt x="1844" y="74"/>
                  <a:pt x="1844" y="74"/>
                </a:cubicBezTo>
                <a:cubicBezTo>
                  <a:pt x="1844" y="0"/>
                  <a:pt x="1844" y="0"/>
                  <a:pt x="1844" y="0"/>
                </a:cubicBezTo>
                <a:lnTo>
                  <a:pt x="177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ZoneTexte 29"/>
          <p:cNvSpPr txBox="1"/>
          <p:nvPr userDrawn="1"/>
        </p:nvSpPr>
        <p:spPr>
          <a:xfrm>
            <a:off x="-2913196" y="1031277"/>
            <a:ext cx="2730577" cy="913070"/>
          </a:xfrm>
          <a:prstGeom prst="rect">
            <a:avLst/>
          </a:prstGeom>
          <a:noFill/>
        </p:spPr>
        <p:txBody>
          <a:bodyPr wrap="square" rtlCol="0">
            <a:spAutoFit/>
          </a:bodyPr>
          <a:lstStyle/>
          <a:p>
            <a:pPr>
              <a:spcAft>
                <a:spcPts val="600"/>
              </a:spcAft>
            </a:pPr>
            <a:r>
              <a:rPr lang="en-GB" sz="900" noProof="0" dirty="0">
                <a:solidFill>
                  <a:srgbClr val="000000"/>
                </a:solidFill>
                <a:latin typeface="Arial" panose="020B0604020202020204" pitchFamily="34" charset="0"/>
                <a:cs typeface="Arial" panose="020B0604020202020204" pitchFamily="34" charset="0"/>
              </a:rPr>
              <a:t>To change the </a:t>
            </a:r>
            <a:r>
              <a:rPr lang="en-GB" sz="900" b="1" noProof="0" dirty="0">
                <a:solidFill>
                  <a:srgbClr val="000000"/>
                </a:solidFill>
                <a:latin typeface="Arial" panose="020B0604020202020204" pitchFamily="34" charset="0"/>
                <a:cs typeface="Arial" panose="020B0604020202020204" pitchFamily="34" charset="0"/>
              </a:rPr>
              <a:t>background</a:t>
            </a:r>
            <a:r>
              <a:rPr lang="en-GB" sz="900" b="1" baseline="0" noProof="0" dirty="0">
                <a:solidFill>
                  <a:srgbClr val="000000"/>
                </a:solidFill>
                <a:latin typeface="Arial" panose="020B0604020202020204" pitchFamily="34" charset="0"/>
                <a:cs typeface="Arial" panose="020B0604020202020204" pitchFamily="34" charset="0"/>
              </a:rPr>
              <a:t> i</a:t>
            </a:r>
            <a:r>
              <a:rPr lang="en-GB" sz="900" b="1" noProof="0" dirty="0">
                <a:solidFill>
                  <a:srgbClr val="000000"/>
                </a:solidFill>
                <a:latin typeface="Arial" panose="020B0604020202020204" pitchFamily="34" charset="0"/>
                <a:cs typeface="Arial" panose="020B0604020202020204" pitchFamily="34" charset="0"/>
              </a:rPr>
              <a:t>mage</a:t>
            </a:r>
            <a:r>
              <a:rPr lang="en-GB" sz="900" baseline="0" noProof="0" dirty="0">
                <a:solidFill>
                  <a:srgbClr val="000000"/>
                </a:solidFill>
                <a:latin typeface="Arial" panose="020B0604020202020204" pitchFamily="34" charset="0"/>
                <a:cs typeface="Arial" panose="020B0604020202020204" pitchFamily="34" charset="0"/>
              </a:rPr>
              <a:t>:</a:t>
            </a:r>
          </a:p>
          <a:p>
            <a:pPr marL="1343025" indent="-1762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Right click</a:t>
            </a:r>
            <a:r>
              <a:rPr lang="en-GB" sz="900" baseline="0" noProof="0" dirty="0">
                <a:solidFill>
                  <a:srgbClr val="000000"/>
                </a:solidFill>
                <a:latin typeface="Arial" panose="020B0604020202020204" pitchFamily="34" charset="0"/>
                <a:cs typeface="Arial" panose="020B0604020202020204" pitchFamily="34" charset="0"/>
              </a:rPr>
              <a:t> </a:t>
            </a:r>
            <a:br>
              <a:rPr lang="en-GB" sz="900" baseline="0" noProof="0" dirty="0">
                <a:solidFill>
                  <a:srgbClr val="000000"/>
                </a:solidFill>
                <a:latin typeface="Arial" panose="020B0604020202020204" pitchFamily="34" charset="0"/>
                <a:cs typeface="Arial" panose="020B0604020202020204" pitchFamily="34" charset="0"/>
              </a:rPr>
            </a:br>
            <a:r>
              <a:rPr lang="en-GB" sz="900" baseline="0" noProof="0" dirty="0">
                <a:solidFill>
                  <a:srgbClr val="000000"/>
                </a:solidFill>
                <a:latin typeface="Arial" panose="020B0604020202020204" pitchFamily="34" charset="0"/>
                <a:cs typeface="Arial" panose="020B0604020202020204" pitchFamily="34" charset="0"/>
              </a:rPr>
              <a:t>on the</a:t>
            </a:r>
            <a:r>
              <a:rPr lang="en-GB" sz="900" noProof="0" dirty="0">
                <a:solidFill>
                  <a:srgbClr val="000000"/>
                </a:solidFill>
                <a:latin typeface="Arial" panose="020B0604020202020204" pitchFamily="34" charset="0"/>
                <a:cs typeface="Arial" panose="020B0604020202020204" pitchFamily="34" charset="0"/>
              </a:rPr>
              <a:t> slide</a:t>
            </a:r>
            <a:endParaRPr lang="en-GB" sz="900" baseline="0" noProof="0" dirty="0">
              <a:solidFill>
                <a:srgbClr val="000000"/>
              </a:solidFill>
              <a:latin typeface="Arial" panose="020B0604020202020204" pitchFamily="34" charset="0"/>
              <a:cs typeface="Arial" panose="020B0604020202020204" pitchFamily="34" charset="0"/>
            </a:endParaRPr>
          </a:p>
          <a:p>
            <a:pPr marL="1343025" indent="-1762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Select </a:t>
            </a:r>
            <a:r>
              <a:rPr lang="en-GB" sz="900" b="1" noProof="0" dirty="0">
                <a:solidFill>
                  <a:srgbClr val="000000"/>
                </a:solidFill>
                <a:latin typeface="Arial" panose="020B0604020202020204" pitchFamily="34" charset="0"/>
                <a:cs typeface="Arial" panose="020B0604020202020204" pitchFamily="34" charset="0"/>
              </a:rPr>
              <a:t>Format Background…</a:t>
            </a:r>
          </a:p>
        </p:txBody>
      </p:sp>
      <p:grpSp>
        <p:nvGrpSpPr>
          <p:cNvPr id="31" name="Groupe 30"/>
          <p:cNvGrpSpPr/>
          <p:nvPr userDrawn="1"/>
        </p:nvGrpSpPr>
        <p:grpSpPr>
          <a:xfrm>
            <a:off x="-252536" y="1125537"/>
            <a:ext cx="144016" cy="4025583"/>
            <a:chOff x="-252536" y="-190332"/>
            <a:chExt cx="144016" cy="4025583"/>
          </a:xfrm>
        </p:grpSpPr>
        <p:cxnSp>
          <p:nvCxnSpPr>
            <p:cNvPr id="33" name="Connecteur droit 32"/>
            <p:cNvCxnSpPr/>
            <p:nvPr userDrawn="1"/>
          </p:nvCxnSpPr>
          <p:spPr>
            <a:xfrm>
              <a:off x="-252536" y="-190332"/>
              <a:ext cx="0" cy="402558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userDrawn="1"/>
          </p:nvCxnSpPr>
          <p:spPr>
            <a:xfrm flipH="1">
              <a:off x="-252536" y="260648"/>
              <a:ext cx="1440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35" name="ZoneTexte 34"/>
          <p:cNvSpPr txBox="1"/>
          <p:nvPr userDrawn="1"/>
        </p:nvSpPr>
        <p:spPr>
          <a:xfrm>
            <a:off x="-2983114" y="2777951"/>
            <a:ext cx="2608963" cy="559127"/>
          </a:xfrm>
          <a:prstGeom prst="rect">
            <a:avLst/>
          </a:prstGeom>
          <a:noFill/>
        </p:spPr>
        <p:txBody>
          <a:bodyPr wrap="square" rtlCol="0">
            <a:spAutoFit/>
          </a:bodyPr>
          <a:lstStyle/>
          <a:p>
            <a:r>
              <a:rPr lang="en-GB" sz="900" noProof="0" dirty="0">
                <a:solidFill>
                  <a:srgbClr val="000000"/>
                </a:solidFill>
                <a:latin typeface="Arial" panose="020B0604020202020204" pitchFamily="34" charset="0"/>
                <a:cs typeface="Arial" panose="020B0604020202020204" pitchFamily="34" charset="0"/>
              </a:rPr>
              <a:t>… then in the new window</a:t>
            </a:r>
            <a:r>
              <a:rPr lang="en-GB" sz="900" baseline="0" noProof="0" dirty="0">
                <a:solidFill>
                  <a:srgbClr val="000000"/>
                </a:solidFill>
                <a:latin typeface="Arial" panose="020B0604020202020204" pitchFamily="34" charset="0"/>
                <a:cs typeface="Arial" panose="020B0604020202020204" pitchFamily="34" charset="0"/>
              </a:rPr>
              <a:t>:</a:t>
            </a:r>
          </a:p>
          <a:p>
            <a:pPr marL="133350" indent="-133350">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Select </a:t>
            </a:r>
            <a:r>
              <a:rPr lang="en-GB" sz="900" b="1" noProof="0" dirty="0">
                <a:solidFill>
                  <a:srgbClr val="000000"/>
                </a:solidFill>
                <a:latin typeface="Arial" panose="020B0604020202020204" pitchFamily="34" charset="0"/>
                <a:cs typeface="Arial" panose="020B0604020202020204" pitchFamily="34" charset="0"/>
              </a:rPr>
              <a:t>Solid fill</a:t>
            </a:r>
            <a:endParaRPr lang="en-GB" sz="900" b="1" baseline="0" noProof="0" dirty="0">
              <a:solidFill>
                <a:srgbClr val="000000"/>
              </a:solidFill>
              <a:latin typeface="Arial" panose="020B0604020202020204" pitchFamily="34" charset="0"/>
              <a:cs typeface="Arial" panose="020B0604020202020204" pitchFamily="34" charset="0"/>
            </a:endParaRPr>
          </a:p>
          <a:p>
            <a:pPr marL="138113" indent="-1381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Change the </a:t>
            </a:r>
            <a:r>
              <a:rPr lang="en-GB" sz="900" b="1" noProof="0" dirty="0">
                <a:solidFill>
                  <a:srgbClr val="000000"/>
                </a:solidFill>
                <a:latin typeface="Arial" panose="020B0604020202020204" pitchFamily="34" charset="0"/>
                <a:cs typeface="Arial" panose="020B0604020202020204" pitchFamily="34" charset="0"/>
              </a:rPr>
              <a:t>colour</a:t>
            </a:r>
            <a:r>
              <a:rPr lang="en-GB" sz="900" noProof="0" dirty="0">
                <a:solidFill>
                  <a:srgbClr val="000000"/>
                </a:solidFill>
                <a:latin typeface="Arial" panose="020B0604020202020204" pitchFamily="34" charset="0"/>
                <a:cs typeface="Arial" panose="020B0604020202020204" pitchFamily="34" charset="0"/>
              </a:rPr>
              <a:t> using</a:t>
            </a:r>
            <a:r>
              <a:rPr lang="en-GB" sz="900" baseline="0" noProof="0" dirty="0">
                <a:solidFill>
                  <a:srgbClr val="000000"/>
                </a:solidFill>
                <a:latin typeface="Arial" panose="020B0604020202020204" pitchFamily="34" charset="0"/>
                <a:cs typeface="Arial" panose="020B0604020202020204" pitchFamily="34" charset="0"/>
              </a:rPr>
              <a:t> the colour palette</a:t>
            </a:r>
            <a:endParaRPr lang="en-GB" sz="900" b="1" baseline="30000" noProof="0" dirty="0">
              <a:solidFill>
                <a:srgbClr val="000000"/>
              </a:solidFill>
              <a:latin typeface="Arial" panose="020B0604020202020204" pitchFamily="34" charset="0"/>
              <a:cs typeface="Arial" panose="020B0604020202020204" pitchFamily="34" charset="0"/>
            </a:endParaRPr>
          </a:p>
        </p:txBody>
      </p:sp>
      <p:grpSp>
        <p:nvGrpSpPr>
          <p:cNvPr id="36" name="Groupe 35"/>
          <p:cNvGrpSpPr/>
          <p:nvPr userDrawn="1"/>
        </p:nvGrpSpPr>
        <p:grpSpPr>
          <a:xfrm>
            <a:off x="-2826511" y="1338012"/>
            <a:ext cx="1036578" cy="1284997"/>
            <a:chOff x="-2826511" y="445389"/>
            <a:chExt cx="1036578" cy="1284997"/>
          </a:xfrm>
        </p:grpSpPr>
        <p:pic>
          <p:nvPicPr>
            <p:cNvPr id="37" name="Image 3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96617" y="445389"/>
              <a:ext cx="1006684" cy="1262111"/>
            </a:xfrm>
            <a:prstGeom prst="rect">
              <a:avLst/>
            </a:prstGeom>
          </p:spPr>
        </p:pic>
        <p:sp>
          <p:nvSpPr>
            <p:cNvPr id="38" name="Rectangle 37"/>
            <p:cNvSpPr/>
            <p:nvPr userDrawn="1"/>
          </p:nvSpPr>
          <p:spPr>
            <a:xfrm>
              <a:off x="-2826511" y="1530361"/>
              <a:ext cx="198905" cy="20002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grpSp>
      <p:grpSp>
        <p:nvGrpSpPr>
          <p:cNvPr id="39" name="Groupe 38"/>
          <p:cNvGrpSpPr/>
          <p:nvPr userDrawn="1"/>
        </p:nvGrpSpPr>
        <p:grpSpPr>
          <a:xfrm>
            <a:off x="-2913196" y="3381171"/>
            <a:ext cx="2036896" cy="1762329"/>
            <a:chOff x="-2913196" y="2844279"/>
            <a:chExt cx="2036896" cy="1762329"/>
          </a:xfrm>
        </p:grpSpPr>
        <p:pic>
          <p:nvPicPr>
            <p:cNvPr id="40" name="Image 3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13196" y="2844279"/>
              <a:ext cx="2036896" cy="1762329"/>
            </a:xfrm>
            <a:prstGeom prst="rect">
              <a:avLst/>
            </a:prstGeom>
            <a:effectLst>
              <a:outerShdw blurRad="50800" dist="38100" dir="2700000" algn="tl" rotWithShape="0">
                <a:prstClr val="black">
                  <a:alpha val="40000"/>
                </a:prstClr>
              </a:outerShdw>
            </a:effectLst>
          </p:spPr>
        </p:pic>
        <p:grpSp>
          <p:nvGrpSpPr>
            <p:cNvPr id="41" name="Groupe 40"/>
            <p:cNvGrpSpPr/>
            <p:nvPr userDrawn="1"/>
          </p:nvGrpSpPr>
          <p:grpSpPr>
            <a:xfrm>
              <a:off x="-2727050" y="3068330"/>
              <a:ext cx="1643246" cy="1217300"/>
              <a:chOff x="-2716790" y="3728883"/>
              <a:chExt cx="1643246" cy="1217300"/>
            </a:xfrm>
          </p:grpSpPr>
          <p:sp>
            <p:nvSpPr>
              <p:cNvPr id="42" name="Rectangle 41"/>
              <p:cNvSpPr/>
              <p:nvPr userDrawn="1"/>
            </p:nvSpPr>
            <p:spPr>
              <a:xfrm>
                <a:off x="-2716790" y="3728883"/>
                <a:ext cx="1117326" cy="17473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sp>
            <p:nvSpPr>
              <p:cNvPr id="43" name="Rectangle 42"/>
              <p:cNvSpPr/>
              <p:nvPr userDrawn="1"/>
            </p:nvSpPr>
            <p:spPr>
              <a:xfrm>
                <a:off x="-1420646" y="4733142"/>
                <a:ext cx="347102" cy="213041"/>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grpSp>
      </p:grpSp>
      <p:sp>
        <p:nvSpPr>
          <p:cNvPr id="29" name="Titre 1"/>
          <p:cNvSpPr>
            <a:spLocks noGrp="1"/>
          </p:cNvSpPr>
          <p:nvPr>
            <p:ph type="ctrTitle" hasCustomPrompt="1"/>
          </p:nvPr>
        </p:nvSpPr>
        <p:spPr>
          <a:xfrm>
            <a:off x="4527533" y="698963"/>
            <a:ext cx="3960000" cy="800315"/>
          </a:xfrm>
        </p:spPr>
        <p:txBody>
          <a:bodyPr/>
          <a:lstStyle>
            <a:lvl1pPr>
              <a:defRPr sz="2600" b="1" baseline="0">
                <a:solidFill>
                  <a:schemeClr val="bg1"/>
                </a:solidFill>
              </a:defRPr>
            </a:lvl1pPr>
          </a:lstStyle>
          <a:p>
            <a:r>
              <a:rPr lang="en-GB" noProof="0" dirty="0" err="1"/>
              <a:t>PrEsentation</a:t>
            </a:r>
            <a:r>
              <a:rPr lang="en-GB" noProof="0" dirty="0"/>
              <a:t> TITLE</a:t>
            </a:r>
            <a:br>
              <a:rPr lang="en-GB" noProof="0" dirty="0"/>
            </a:br>
            <a:r>
              <a:rPr lang="en-GB" noProof="0" dirty="0" err="1"/>
              <a:t>arial</a:t>
            </a:r>
            <a:r>
              <a:rPr lang="en-GB" noProof="0" dirty="0"/>
              <a:t> 26-POINT</a:t>
            </a:r>
          </a:p>
        </p:txBody>
      </p:sp>
      <p:pic>
        <p:nvPicPr>
          <p:cNvPr id="21" name="Image 20">
            <a:extLst>
              <a:ext uri="{FF2B5EF4-FFF2-40B4-BE49-F238E27FC236}">
                <a16:creationId xmlns:a16="http://schemas.microsoft.com/office/drawing/2014/main" id="{38F796A3-922B-4C65-8FA8-F0C27B5CA8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63851" y="4125378"/>
            <a:ext cx="1377815" cy="1018120"/>
          </a:xfrm>
          <a:prstGeom prst="rect">
            <a:avLst/>
          </a:prstGeom>
        </p:spPr>
      </p:pic>
    </p:spTree>
    <p:extLst>
      <p:ext uri="{BB962C8B-B14F-4D97-AF65-F5344CB8AC3E}">
        <p14:creationId xmlns:p14="http://schemas.microsoft.com/office/powerpoint/2010/main" val="233640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Title - Gypseblue-background">
    <p:spTree>
      <p:nvGrpSpPr>
        <p:cNvPr id="1" name=""/>
        <p:cNvGrpSpPr/>
        <p:nvPr/>
      </p:nvGrpSpPr>
      <p:grpSpPr>
        <a:xfrm>
          <a:off x="0" y="0"/>
          <a:ext cx="0" cy="0"/>
          <a:chOff x="0" y="0"/>
          <a:chExt cx="0" cy="0"/>
        </a:xfrm>
      </p:grpSpPr>
      <p:sp>
        <p:nvSpPr>
          <p:cNvPr id="24" name="Forme libre 27">
            <a:extLst>
              <a:ext uri="{FF2B5EF4-FFF2-40B4-BE49-F238E27FC236}">
                <a16:creationId xmlns:a16="http://schemas.microsoft.com/office/drawing/2014/main" id="{36530902-0AD2-47CA-95DE-76B2F3B37E5C}"/>
              </a:ext>
            </a:extLst>
          </p:cNvPr>
          <p:cNvSpPr/>
          <p:nvPr userDrawn="1"/>
        </p:nvSpPr>
        <p:spPr>
          <a:xfrm>
            <a:off x="0" y="1"/>
            <a:ext cx="9144000" cy="5143494"/>
          </a:xfrm>
          <a:custGeom>
            <a:avLst/>
            <a:gdLst>
              <a:gd name="connsiteX0" fmla="*/ 4584700 w 9144000"/>
              <a:gd name="connsiteY0" fmla="*/ 0 h 5162552"/>
              <a:gd name="connsiteX1" fmla="*/ 9144000 w 9144000"/>
              <a:gd name="connsiteY1" fmla="*/ 0 h 5162552"/>
              <a:gd name="connsiteX2" fmla="*/ 9144000 w 9144000"/>
              <a:gd name="connsiteY2" fmla="*/ 5162552 h 5162552"/>
              <a:gd name="connsiteX3" fmla="*/ 0 w 9144000"/>
              <a:gd name="connsiteY3" fmla="*/ 5162552 h 5162552"/>
              <a:gd name="connsiteX4" fmla="*/ 0 w 9144000"/>
              <a:gd name="connsiteY4" fmla="*/ 5082196 h 5162552"/>
              <a:gd name="connsiteX5" fmla="*/ 277858 w 9144000"/>
              <a:gd name="connsiteY5" fmla="*/ 5023991 h 5162552"/>
              <a:gd name="connsiteX6" fmla="*/ 4223843 w 9144000"/>
              <a:gd name="connsiteY6" fmla="*/ 4197390 h 5162552"/>
              <a:gd name="connsiteX7" fmla="*/ 4584700 w 9144000"/>
              <a:gd name="connsiteY7" fmla="*/ 3840922 h 5162552"/>
              <a:gd name="connsiteX8" fmla="*/ 4584700 w 9144000"/>
              <a:gd name="connsiteY8" fmla="*/ 3308661 h 5162552"/>
              <a:gd name="connsiteX9" fmla="*/ 4584700 w 9144000"/>
              <a:gd name="connsiteY9" fmla="*/ 329956 h 5162552"/>
              <a:gd name="connsiteX10" fmla="*/ 4584700 w 9144000"/>
              <a:gd name="connsiteY10" fmla="*/ 13774 h 5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5162552">
                <a:moveTo>
                  <a:pt x="4584700" y="0"/>
                </a:moveTo>
                <a:lnTo>
                  <a:pt x="9144000" y="0"/>
                </a:lnTo>
                <a:lnTo>
                  <a:pt x="9144000" y="5162552"/>
                </a:lnTo>
                <a:lnTo>
                  <a:pt x="0" y="5162552"/>
                </a:lnTo>
                <a:lnTo>
                  <a:pt x="0" y="5082196"/>
                </a:lnTo>
                <a:lnTo>
                  <a:pt x="277858" y="5023991"/>
                </a:lnTo>
                <a:cubicBezTo>
                  <a:pt x="4223843" y="4197390"/>
                  <a:pt x="4223843" y="4197390"/>
                  <a:pt x="4223843" y="4197390"/>
                </a:cubicBezTo>
                <a:cubicBezTo>
                  <a:pt x="4423777" y="4197390"/>
                  <a:pt x="4584700" y="4041130"/>
                  <a:pt x="4584700" y="3840922"/>
                </a:cubicBezTo>
                <a:cubicBezTo>
                  <a:pt x="4584700" y="3308661"/>
                  <a:pt x="4584700" y="3308661"/>
                  <a:pt x="4584700" y="3308661"/>
                </a:cubicBezTo>
                <a:cubicBezTo>
                  <a:pt x="4584700" y="329956"/>
                  <a:pt x="4584700" y="329956"/>
                  <a:pt x="4584700" y="329956"/>
                </a:cubicBezTo>
                <a:cubicBezTo>
                  <a:pt x="4584700" y="149281"/>
                  <a:pt x="4584700" y="58943"/>
                  <a:pt x="4584700" y="137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reeform 5"/>
          <p:cNvSpPr>
            <a:spLocks/>
          </p:cNvSpPr>
          <p:nvPr userDrawn="1"/>
        </p:nvSpPr>
        <p:spPr bwMode="auto">
          <a:xfrm>
            <a:off x="4164013" y="0"/>
            <a:ext cx="4979987" cy="3302000"/>
          </a:xfrm>
          <a:custGeom>
            <a:avLst/>
            <a:gdLst>
              <a:gd name="T0" fmla="*/ 1770 w 1844"/>
              <a:gd name="T1" fmla="*/ 0 h 1221"/>
              <a:gd name="T2" fmla="*/ 73 w 1844"/>
              <a:gd name="T3" fmla="*/ 0 h 1221"/>
              <a:gd name="T4" fmla="*/ 0 w 1844"/>
              <a:gd name="T5" fmla="*/ 0 h 1221"/>
              <a:gd name="T6" fmla="*/ 0 w 1844"/>
              <a:gd name="T7" fmla="*/ 74 h 1221"/>
              <a:gd name="T8" fmla="*/ 0 w 1844"/>
              <a:gd name="T9" fmla="*/ 684 h 1221"/>
              <a:gd name="T10" fmla="*/ 0 w 1844"/>
              <a:gd name="T11" fmla="*/ 1147 h 1221"/>
              <a:gd name="T12" fmla="*/ 73 w 1844"/>
              <a:gd name="T13" fmla="*/ 1221 h 1221"/>
              <a:gd name="T14" fmla="*/ 1770 w 1844"/>
              <a:gd name="T15" fmla="*/ 866 h 1221"/>
              <a:gd name="T16" fmla="*/ 1844 w 1844"/>
              <a:gd name="T17" fmla="*/ 793 h 1221"/>
              <a:gd name="T18" fmla="*/ 1844 w 1844"/>
              <a:gd name="T19" fmla="*/ 684 h 1221"/>
              <a:gd name="T20" fmla="*/ 1844 w 1844"/>
              <a:gd name="T21" fmla="*/ 74 h 1221"/>
              <a:gd name="T22" fmla="*/ 1844 w 1844"/>
              <a:gd name="T23" fmla="*/ 0 h 1221"/>
              <a:gd name="T24" fmla="*/ 1770 w 1844"/>
              <a:gd name="T25" fmla="*/ 0 h 1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4" h="1221">
                <a:moveTo>
                  <a:pt x="1770" y="0"/>
                </a:moveTo>
                <a:cubicBezTo>
                  <a:pt x="73" y="0"/>
                  <a:pt x="73" y="0"/>
                  <a:pt x="73" y="0"/>
                </a:cubicBezTo>
                <a:cubicBezTo>
                  <a:pt x="0" y="0"/>
                  <a:pt x="0" y="0"/>
                  <a:pt x="0" y="0"/>
                </a:cubicBezTo>
                <a:cubicBezTo>
                  <a:pt x="0" y="74"/>
                  <a:pt x="0" y="74"/>
                  <a:pt x="0" y="74"/>
                </a:cubicBezTo>
                <a:cubicBezTo>
                  <a:pt x="0" y="684"/>
                  <a:pt x="0" y="684"/>
                  <a:pt x="0" y="684"/>
                </a:cubicBezTo>
                <a:cubicBezTo>
                  <a:pt x="0" y="1147"/>
                  <a:pt x="0" y="1147"/>
                  <a:pt x="0" y="1147"/>
                </a:cubicBezTo>
                <a:cubicBezTo>
                  <a:pt x="0" y="1188"/>
                  <a:pt x="33" y="1221"/>
                  <a:pt x="73" y="1221"/>
                </a:cubicBezTo>
                <a:cubicBezTo>
                  <a:pt x="1770" y="866"/>
                  <a:pt x="1770" y="866"/>
                  <a:pt x="1770" y="866"/>
                </a:cubicBezTo>
                <a:cubicBezTo>
                  <a:pt x="1811" y="866"/>
                  <a:pt x="1844" y="834"/>
                  <a:pt x="1844" y="793"/>
                </a:cubicBezTo>
                <a:cubicBezTo>
                  <a:pt x="1844" y="684"/>
                  <a:pt x="1844" y="684"/>
                  <a:pt x="1844" y="684"/>
                </a:cubicBezTo>
                <a:cubicBezTo>
                  <a:pt x="1844" y="74"/>
                  <a:pt x="1844" y="74"/>
                  <a:pt x="1844" y="74"/>
                </a:cubicBezTo>
                <a:cubicBezTo>
                  <a:pt x="1844" y="0"/>
                  <a:pt x="1844" y="0"/>
                  <a:pt x="1844" y="0"/>
                </a:cubicBezTo>
                <a:lnTo>
                  <a:pt x="177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ZoneTexte 29"/>
          <p:cNvSpPr txBox="1"/>
          <p:nvPr userDrawn="1"/>
        </p:nvSpPr>
        <p:spPr>
          <a:xfrm>
            <a:off x="-2913196" y="1031277"/>
            <a:ext cx="2730577" cy="913070"/>
          </a:xfrm>
          <a:prstGeom prst="rect">
            <a:avLst/>
          </a:prstGeom>
          <a:noFill/>
        </p:spPr>
        <p:txBody>
          <a:bodyPr wrap="square" rtlCol="0">
            <a:spAutoFit/>
          </a:bodyPr>
          <a:lstStyle/>
          <a:p>
            <a:pPr>
              <a:spcAft>
                <a:spcPts val="600"/>
              </a:spcAft>
            </a:pPr>
            <a:r>
              <a:rPr lang="en-GB" sz="900" noProof="0" dirty="0">
                <a:solidFill>
                  <a:srgbClr val="000000"/>
                </a:solidFill>
                <a:latin typeface="Arial" panose="020B0604020202020204" pitchFamily="34" charset="0"/>
                <a:cs typeface="Arial" panose="020B0604020202020204" pitchFamily="34" charset="0"/>
              </a:rPr>
              <a:t>To change the </a:t>
            </a:r>
            <a:r>
              <a:rPr lang="en-GB" sz="900" b="1" noProof="0" dirty="0">
                <a:solidFill>
                  <a:srgbClr val="000000"/>
                </a:solidFill>
                <a:latin typeface="Arial" panose="020B0604020202020204" pitchFamily="34" charset="0"/>
                <a:cs typeface="Arial" panose="020B0604020202020204" pitchFamily="34" charset="0"/>
              </a:rPr>
              <a:t>background</a:t>
            </a:r>
            <a:r>
              <a:rPr lang="en-GB" sz="900" b="1" baseline="0" noProof="0" dirty="0">
                <a:solidFill>
                  <a:srgbClr val="000000"/>
                </a:solidFill>
                <a:latin typeface="Arial" panose="020B0604020202020204" pitchFamily="34" charset="0"/>
                <a:cs typeface="Arial" panose="020B0604020202020204" pitchFamily="34" charset="0"/>
              </a:rPr>
              <a:t> i</a:t>
            </a:r>
            <a:r>
              <a:rPr lang="en-GB" sz="900" b="1" noProof="0" dirty="0">
                <a:solidFill>
                  <a:srgbClr val="000000"/>
                </a:solidFill>
                <a:latin typeface="Arial" panose="020B0604020202020204" pitchFamily="34" charset="0"/>
                <a:cs typeface="Arial" panose="020B0604020202020204" pitchFamily="34" charset="0"/>
              </a:rPr>
              <a:t>mage</a:t>
            </a:r>
            <a:r>
              <a:rPr lang="en-GB" sz="900" baseline="0" noProof="0" dirty="0">
                <a:solidFill>
                  <a:srgbClr val="000000"/>
                </a:solidFill>
                <a:latin typeface="Arial" panose="020B0604020202020204" pitchFamily="34" charset="0"/>
                <a:cs typeface="Arial" panose="020B0604020202020204" pitchFamily="34" charset="0"/>
              </a:rPr>
              <a:t>:</a:t>
            </a:r>
          </a:p>
          <a:p>
            <a:pPr marL="1343025" indent="-1762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Right click</a:t>
            </a:r>
            <a:r>
              <a:rPr lang="en-GB" sz="900" baseline="0" noProof="0" dirty="0">
                <a:solidFill>
                  <a:srgbClr val="000000"/>
                </a:solidFill>
                <a:latin typeface="Arial" panose="020B0604020202020204" pitchFamily="34" charset="0"/>
                <a:cs typeface="Arial" panose="020B0604020202020204" pitchFamily="34" charset="0"/>
              </a:rPr>
              <a:t> </a:t>
            </a:r>
            <a:br>
              <a:rPr lang="en-GB" sz="900" baseline="0" noProof="0" dirty="0">
                <a:solidFill>
                  <a:srgbClr val="000000"/>
                </a:solidFill>
                <a:latin typeface="Arial" panose="020B0604020202020204" pitchFamily="34" charset="0"/>
                <a:cs typeface="Arial" panose="020B0604020202020204" pitchFamily="34" charset="0"/>
              </a:rPr>
            </a:br>
            <a:r>
              <a:rPr lang="en-GB" sz="900" baseline="0" noProof="0" dirty="0">
                <a:solidFill>
                  <a:srgbClr val="000000"/>
                </a:solidFill>
                <a:latin typeface="Arial" panose="020B0604020202020204" pitchFamily="34" charset="0"/>
                <a:cs typeface="Arial" panose="020B0604020202020204" pitchFamily="34" charset="0"/>
              </a:rPr>
              <a:t>on the</a:t>
            </a:r>
            <a:r>
              <a:rPr lang="en-GB" sz="900" noProof="0" dirty="0">
                <a:solidFill>
                  <a:srgbClr val="000000"/>
                </a:solidFill>
                <a:latin typeface="Arial" panose="020B0604020202020204" pitchFamily="34" charset="0"/>
                <a:cs typeface="Arial" panose="020B0604020202020204" pitchFamily="34" charset="0"/>
              </a:rPr>
              <a:t> slide</a:t>
            </a:r>
            <a:endParaRPr lang="en-GB" sz="900" baseline="0" noProof="0" dirty="0">
              <a:solidFill>
                <a:srgbClr val="000000"/>
              </a:solidFill>
              <a:latin typeface="Arial" panose="020B0604020202020204" pitchFamily="34" charset="0"/>
              <a:cs typeface="Arial" panose="020B0604020202020204" pitchFamily="34" charset="0"/>
            </a:endParaRPr>
          </a:p>
          <a:p>
            <a:pPr marL="1343025" indent="-1762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Select </a:t>
            </a:r>
            <a:r>
              <a:rPr lang="en-GB" sz="900" b="1" noProof="0" dirty="0">
                <a:solidFill>
                  <a:srgbClr val="000000"/>
                </a:solidFill>
                <a:latin typeface="Arial" panose="020B0604020202020204" pitchFamily="34" charset="0"/>
                <a:cs typeface="Arial" panose="020B0604020202020204" pitchFamily="34" charset="0"/>
              </a:rPr>
              <a:t>Format Background…</a:t>
            </a:r>
          </a:p>
        </p:txBody>
      </p:sp>
      <p:grpSp>
        <p:nvGrpSpPr>
          <p:cNvPr id="31" name="Groupe 30"/>
          <p:cNvGrpSpPr/>
          <p:nvPr userDrawn="1"/>
        </p:nvGrpSpPr>
        <p:grpSpPr>
          <a:xfrm>
            <a:off x="-252536" y="1125537"/>
            <a:ext cx="144016" cy="4025583"/>
            <a:chOff x="-252536" y="-190332"/>
            <a:chExt cx="144016" cy="4025583"/>
          </a:xfrm>
        </p:grpSpPr>
        <p:cxnSp>
          <p:nvCxnSpPr>
            <p:cNvPr id="33" name="Connecteur droit 32"/>
            <p:cNvCxnSpPr/>
            <p:nvPr userDrawn="1"/>
          </p:nvCxnSpPr>
          <p:spPr>
            <a:xfrm>
              <a:off x="-252536" y="-190332"/>
              <a:ext cx="0" cy="402558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userDrawn="1"/>
          </p:nvCxnSpPr>
          <p:spPr>
            <a:xfrm flipH="1">
              <a:off x="-252536" y="260648"/>
              <a:ext cx="1440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35" name="ZoneTexte 34"/>
          <p:cNvSpPr txBox="1"/>
          <p:nvPr userDrawn="1"/>
        </p:nvSpPr>
        <p:spPr>
          <a:xfrm>
            <a:off x="-2983114" y="2777951"/>
            <a:ext cx="2608963" cy="559127"/>
          </a:xfrm>
          <a:prstGeom prst="rect">
            <a:avLst/>
          </a:prstGeom>
          <a:noFill/>
        </p:spPr>
        <p:txBody>
          <a:bodyPr wrap="square" rtlCol="0">
            <a:spAutoFit/>
          </a:bodyPr>
          <a:lstStyle/>
          <a:p>
            <a:r>
              <a:rPr lang="en-GB" sz="900" noProof="0" dirty="0">
                <a:solidFill>
                  <a:srgbClr val="000000"/>
                </a:solidFill>
                <a:latin typeface="Arial" panose="020B0604020202020204" pitchFamily="34" charset="0"/>
                <a:cs typeface="Arial" panose="020B0604020202020204" pitchFamily="34" charset="0"/>
              </a:rPr>
              <a:t>… then in the new window</a:t>
            </a:r>
            <a:r>
              <a:rPr lang="en-GB" sz="900" baseline="0" noProof="0" dirty="0">
                <a:solidFill>
                  <a:srgbClr val="000000"/>
                </a:solidFill>
                <a:latin typeface="Arial" panose="020B0604020202020204" pitchFamily="34" charset="0"/>
                <a:cs typeface="Arial" panose="020B0604020202020204" pitchFamily="34" charset="0"/>
              </a:rPr>
              <a:t>:</a:t>
            </a:r>
          </a:p>
          <a:p>
            <a:pPr marL="133350" indent="-133350">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Select </a:t>
            </a:r>
            <a:r>
              <a:rPr lang="en-GB" sz="900" b="1" noProof="0" dirty="0">
                <a:solidFill>
                  <a:srgbClr val="000000"/>
                </a:solidFill>
                <a:latin typeface="Arial" panose="020B0604020202020204" pitchFamily="34" charset="0"/>
                <a:cs typeface="Arial" panose="020B0604020202020204" pitchFamily="34" charset="0"/>
              </a:rPr>
              <a:t>Solid fill</a:t>
            </a:r>
            <a:endParaRPr lang="en-GB" sz="900" b="1" baseline="0" noProof="0" dirty="0">
              <a:solidFill>
                <a:srgbClr val="000000"/>
              </a:solidFill>
              <a:latin typeface="Arial" panose="020B0604020202020204" pitchFamily="34" charset="0"/>
              <a:cs typeface="Arial" panose="020B0604020202020204" pitchFamily="34" charset="0"/>
            </a:endParaRPr>
          </a:p>
          <a:p>
            <a:pPr marL="138113" indent="-1381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Change the </a:t>
            </a:r>
            <a:r>
              <a:rPr lang="en-GB" sz="900" b="1" noProof="0" dirty="0">
                <a:solidFill>
                  <a:srgbClr val="000000"/>
                </a:solidFill>
                <a:latin typeface="Arial" panose="020B0604020202020204" pitchFamily="34" charset="0"/>
                <a:cs typeface="Arial" panose="020B0604020202020204" pitchFamily="34" charset="0"/>
              </a:rPr>
              <a:t>colour</a:t>
            </a:r>
            <a:r>
              <a:rPr lang="en-GB" sz="900" noProof="0" dirty="0">
                <a:solidFill>
                  <a:srgbClr val="000000"/>
                </a:solidFill>
                <a:latin typeface="Arial" panose="020B0604020202020204" pitchFamily="34" charset="0"/>
                <a:cs typeface="Arial" panose="020B0604020202020204" pitchFamily="34" charset="0"/>
              </a:rPr>
              <a:t> using</a:t>
            </a:r>
            <a:r>
              <a:rPr lang="en-GB" sz="900" baseline="0" noProof="0" dirty="0">
                <a:solidFill>
                  <a:srgbClr val="000000"/>
                </a:solidFill>
                <a:latin typeface="Arial" panose="020B0604020202020204" pitchFamily="34" charset="0"/>
                <a:cs typeface="Arial" panose="020B0604020202020204" pitchFamily="34" charset="0"/>
              </a:rPr>
              <a:t> the colour palette</a:t>
            </a:r>
            <a:endParaRPr lang="en-GB" sz="900" b="1" baseline="30000" noProof="0" dirty="0">
              <a:solidFill>
                <a:srgbClr val="000000"/>
              </a:solidFill>
              <a:latin typeface="Arial" panose="020B0604020202020204" pitchFamily="34" charset="0"/>
              <a:cs typeface="Arial" panose="020B0604020202020204" pitchFamily="34" charset="0"/>
            </a:endParaRPr>
          </a:p>
        </p:txBody>
      </p:sp>
      <p:grpSp>
        <p:nvGrpSpPr>
          <p:cNvPr id="36" name="Groupe 35"/>
          <p:cNvGrpSpPr/>
          <p:nvPr userDrawn="1"/>
        </p:nvGrpSpPr>
        <p:grpSpPr>
          <a:xfrm>
            <a:off x="-2826511" y="1338012"/>
            <a:ext cx="1036578" cy="1284997"/>
            <a:chOff x="-2826511" y="445389"/>
            <a:chExt cx="1036578" cy="1284997"/>
          </a:xfrm>
        </p:grpSpPr>
        <p:pic>
          <p:nvPicPr>
            <p:cNvPr id="37" name="Image 3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96617" y="445389"/>
              <a:ext cx="1006684" cy="1262111"/>
            </a:xfrm>
            <a:prstGeom prst="rect">
              <a:avLst/>
            </a:prstGeom>
          </p:spPr>
        </p:pic>
        <p:sp>
          <p:nvSpPr>
            <p:cNvPr id="38" name="Rectangle 37"/>
            <p:cNvSpPr/>
            <p:nvPr userDrawn="1"/>
          </p:nvSpPr>
          <p:spPr>
            <a:xfrm>
              <a:off x="-2826511" y="1530361"/>
              <a:ext cx="198905" cy="20002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grpSp>
      <p:grpSp>
        <p:nvGrpSpPr>
          <p:cNvPr id="39" name="Groupe 38"/>
          <p:cNvGrpSpPr/>
          <p:nvPr userDrawn="1"/>
        </p:nvGrpSpPr>
        <p:grpSpPr>
          <a:xfrm>
            <a:off x="-2913196" y="3381171"/>
            <a:ext cx="2036896" cy="1762329"/>
            <a:chOff x="-2913196" y="2844279"/>
            <a:chExt cx="2036896" cy="1762329"/>
          </a:xfrm>
        </p:grpSpPr>
        <p:pic>
          <p:nvPicPr>
            <p:cNvPr id="40" name="Image 3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13196" y="2844279"/>
              <a:ext cx="2036896" cy="1762329"/>
            </a:xfrm>
            <a:prstGeom prst="rect">
              <a:avLst/>
            </a:prstGeom>
            <a:effectLst>
              <a:outerShdw blurRad="50800" dist="38100" dir="2700000" algn="tl" rotWithShape="0">
                <a:prstClr val="black">
                  <a:alpha val="40000"/>
                </a:prstClr>
              </a:outerShdw>
            </a:effectLst>
          </p:spPr>
        </p:pic>
        <p:grpSp>
          <p:nvGrpSpPr>
            <p:cNvPr id="41" name="Groupe 40"/>
            <p:cNvGrpSpPr/>
            <p:nvPr userDrawn="1"/>
          </p:nvGrpSpPr>
          <p:grpSpPr>
            <a:xfrm>
              <a:off x="-2727050" y="3068330"/>
              <a:ext cx="1643246" cy="1217300"/>
              <a:chOff x="-2716790" y="3728883"/>
              <a:chExt cx="1643246" cy="1217300"/>
            </a:xfrm>
          </p:grpSpPr>
          <p:sp>
            <p:nvSpPr>
              <p:cNvPr id="42" name="Rectangle 41"/>
              <p:cNvSpPr/>
              <p:nvPr userDrawn="1"/>
            </p:nvSpPr>
            <p:spPr>
              <a:xfrm>
                <a:off x="-2716790" y="3728883"/>
                <a:ext cx="1117326" cy="17473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sp>
            <p:nvSpPr>
              <p:cNvPr id="43" name="Rectangle 42"/>
              <p:cNvSpPr/>
              <p:nvPr userDrawn="1"/>
            </p:nvSpPr>
            <p:spPr>
              <a:xfrm>
                <a:off x="-1420646" y="4733142"/>
                <a:ext cx="347102" cy="213041"/>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grpSp>
      </p:grpSp>
      <p:sp>
        <p:nvSpPr>
          <p:cNvPr id="29" name="Titre 1"/>
          <p:cNvSpPr>
            <a:spLocks noGrp="1"/>
          </p:cNvSpPr>
          <p:nvPr>
            <p:ph type="ctrTitle" hasCustomPrompt="1"/>
          </p:nvPr>
        </p:nvSpPr>
        <p:spPr>
          <a:xfrm>
            <a:off x="4527533" y="698963"/>
            <a:ext cx="3960000" cy="800315"/>
          </a:xfrm>
        </p:spPr>
        <p:txBody>
          <a:bodyPr/>
          <a:lstStyle>
            <a:lvl1pPr>
              <a:defRPr sz="2600" b="1" baseline="0">
                <a:solidFill>
                  <a:schemeClr val="bg1"/>
                </a:solidFill>
              </a:defRPr>
            </a:lvl1pPr>
          </a:lstStyle>
          <a:p>
            <a:r>
              <a:rPr lang="en-GB" noProof="0" dirty="0" err="1"/>
              <a:t>PrEsentation</a:t>
            </a:r>
            <a:r>
              <a:rPr lang="en-GB" noProof="0" dirty="0"/>
              <a:t> TITLE</a:t>
            </a:r>
            <a:br>
              <a:rPr lang="en-GB" noProof="0" dirty="0"/>
            </a:br>
            <a:r>
              <a:rPr lang="en-GB" noProof="0" dirty="0" err="1"/>
              <a:t>arial</a:t>
            </a:r>
            <a:r>
              <a:rPr lang="en-GB" noProof="0" dirty="0"/>
              <a:t> 26-POINT</a:t>
            </a:r>
          </a:p>
        </p:txBody>
      </p:sp>
      <p:pic>
        <p:nvPicPr>
          <p:cNvPr id="22" name="Image 21">
            <a:extLst>
              <a:ext uri="{FF2B5EF4-FFF2-40B4-BE49-F238E27FC236}">
                <a16:creationId xmlns:a16="http://schemas.microsoft.com/office/drawing/2014/main" id="{49BB52A2-F715-4390-8333-41F16746D86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63851" y="4125378"/>
            <a:ext cx="1377815" cy="1018120"/>
          </a:xfrm>
          <a:prstGeom prst="rect">
            <a:avLst/>
          </a:prstGeom>
        </p:spPr>
      </p:pic>
    </p:spTree>
    <p:extLst>
      <p:ext uri="{BB962C8B-B14F-4D97-AF65-F5344CB8AC3E}">
        <p14:creationId xmlns:p14="http://schemas.microsoft.com/office/powerpoint/2010/main" val="448504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 agenda">
    <p:spTree>
      <p:nvGrpSpPr>
        <p:cNvPr id="1" name=""/>
        <p:cNvGrpSpPr/>
        <p:nvPr/>
      </p:nvGrpSpPr>
      <p:grpSpPr>
        <a:xfrm>
          <a:off x="0" y="0"/>
          <a:ext cx="0" cy="0"/>
          <a:chOff x="0" y="0"/>
          <a:chExt cx="0" cy="0"/>
        </a:xfrm>
      </p:grpSpPr>
      <p:sp>
        <p:nvSpPr>
          <p:cNvPr id="29" name="Forme libre 23">
            <a:extLst>
              <a:ext uri="{FF2B5EF4-FFF2-40B4-BE49-F238E27FC236}">
                <a16:creationId xmlns:a16="http://schemas.microsoft.com/office/drawing/2014/main" id="{EFBBBCAF-2BB7-4BDA-9C03-0079CC94844C}"/>
              </a:ext>
            </a:extLst>
          </p:cNvPr>
          <p:cNvSpPr/>
          <p:nvPr userDrawn="1"/>
        </p:nvSpPr>
        <p:spPr>
          <a:xfrm>
            <a:off x="0" y="2"/>
            <a:ext cx="9144000" cy="5140612"/>
          </a:xfrm>
          <a:custGeom>
            <a:avLst/>
            <a:gdLst>
              <a:gd name="connsiteX0" fmla="*/ 4584700 w 9144000"/>
              <a:gd name="connsiteY0" fmla="*/ 0 h 5162552"/>
              <a:gd name="connsiteX1" fmla="*/ 9144000 w 9144000"/>
              <a:gd name="connsiteY1" fmla="*/ 0 h 5162552"/>
              <a:gd name="connsiteX2" fmla="*/ 9144000 w 9144000"/>
              <a:gd name="connsiteY2" fmla="*/ 5162552 h 5162552"/>
              <a:gd name="connsiteX3" fmla="*/ 0 w 9144000"/>
              <a:gd name="connsiteY3" fmla="*/ 5162552 h 5162552"/>
              <a:gd name="connsiteX4" fmla="*/ 0 w 9144000"/>
              <a:gd name="connsiteY4" fmla="*/ 5082196 h 5162552"/>
              <a:gd name="connsiteX5" fmla="*/ 277858 w 9144000"/>
              <a:gd name="connsiteY5" fmla="*/ 5023991 h 5162552"/>
              <a:gd name="connsiteX6" fmla="*/ 4223843 w 9144000"/>
              <a:gd name="connsiteY6" fmla="*/ 4197390 h 5162552"/>
              <a:gd name="connsiteX7" fmla="*/ 4584700 w 9144000"/>
              <a:gd name="connsiteY7" fmla="*/ 3840922 h 5162552"/>
              <a:gd name="connsiteX8" fmla="*/ 4584700 w 9144000"/>
              <a:gd name="connsiteY8" fmla="*/ 3308661 h 5162552"/>
              <a:gd name="connsiteX9" fmla="*/ 4584700 w 9144000"/>
              <a:gd name="connsiteY9" fmla="*/ 329956 h 5162552"/>
              <a:gd name="connsiteX10" fmla="*/ 4584700 w 9144000"/>
              <a:gd name="connsiteY10" fmla="*/ 13774 h 5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5162552">
                <a:moveTo>
                  <a:pt x="4584700" y="0"/>
                </a:moveTo>
                <a:lnTo>
                  <a:pt x="9144000" y="0"/>
                </a:lnTo>
                <a:lnTo>
                  <a:pt x="9144000" y="5162552"/>
                </a:lnTo>
                <a:lnTo>
                  <a:pt x="0" y="5162552"/>
                </a:lnTo>
                <a:lnTo>
                  <a:pt x="0" y="5082196"/>
                </a:lnTo>
                <a:lnTo>
                  <a:pt x="277858" y="5023991"/>
                </a:lnTo>
                <a:cubicBezTo>
                  <a:pt x="4223843" y="4197390"/>
                  <a:pt x="4223843" y="4197390"/>
                  <a:pt x="4223843" y="4197390"/>
                </a:cubicBezTo>
                <a:cubicBezTo>
                  <a:pt x="4423777" y="4197390"/>
                  <a:pt x="4584700" y="4041130"/>
                  <a:pt x="4584700" y="3840922"/>
                </a:cubicBezTo>
                <a:cubicBezTo>
                  <a:pt x="4584700" y="3308661"/>
                  <a:pt x="4584700" y="3308661"/>
                  <a:pt x="4584700" y="3308661"/>
                </a:cubicBezTo>
                <a:cubicBezTo>
                  <a:pt x="4584700" y="329956"/>
                  <a:pt x="4584700" y="329956"/>
                  <a:pt x="4584700" y="329956"/>
                </a:cubicBezTo>
                <a:cubicBezTo>
                  <a:pt x="4584700" y="149281"/>
                  <a:pt x="4584700" y="58943"/>
                  <a:pt x="4584700" y="137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orme libre 23"/>
          <p:cNvSpPr/>
          <p:nvPr userDrawn="1"/>
        </p:nvSpPr>
        <p:spPr>
          <a:xfrm>
            <a:off x="0" y="2"/>
            <a:ext cx="9144000" cy="5143497"/>
          </a:xfrm>
          <a:custGeom>
            <a:avLst/>
            <a:gdLst>
              <a:gd name="connsiteX0" fmla="*/ 4584700 w 9144000"/>
              <a:gd name="connsiteY0" fmla="*/ 0 h 5162552"/>
              <a:gd name="connsiteX1" fmla="*/ 9144000 w 9144000"/>
              <a:gd name="connsiteY1" fmla="*/ 0 h 5162552"/>
              <a:gd name="connsiteX2" fmla="*/ 9144000 w 9144000"/>
              <a:gd name="connsiteY2" fmla="*/ 5162552 h 5162552"/>
              <a:gd name="connsiteX3" fmla="*/ 0 w 9144000"/>
              <a:gd name="connsiteY3" fmla="*/ 5162552 h 5162552"/>
              <a:gd name="connsiteX4" fmla="*/ 0 w 9144000"/>
              <a:gd name="connsiteY4" fmla="*/ 5082196 h 5162552"/>
              <a:gd name="connsiteX5" fmla="*/ 277858 w 9144000"/>
              <a:gd name="connsiteY5" fmla="*/ 5023991 h 5162552"/>
              <a:gd name="connsiteX6" fmla="*/ 4223843 w 9144000"/>
              <a:gd name="connsiteY6" fmla="*/ 4197390 h 5162552"/>
              <a:gd name="connsiteX7" fmla="*/ 4584700 w 9144000"/>
              <a:gd name="connsiteY7" fmla="*/ 3840922 h 5162552"/>
              <a:gd name="connsiteX8" fmla="*/ 4584700 w 9144000"/>
              <a:gd name="connsiteY8" fmla="*/ 3308661 h 5162552"/>
              <a:gd name="connsiteX9" fmla="*/ 4584700 w 9144000"/>
              <a:gd name="connsiteY9" fmla="*/ 329956 h 5162552"/>
              <a:gd name="connsiteX10" fmla="*/ 4584700 w 9144000"/>
              <a:gd name="connsiteY10" fmla="*/ 13774 h 5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5162552">
                <a:moveTo>
                  <a:pt x="4584700" y="0"/>
                </a:moveTo>
                <a:lnTo>
                  <a:pt x="9144000" y="0"/>
                </a:lnTo>
                <a:lnTo>
                  <a:pt x="9144000" y="5162552"/>
                </a:lnTo>
                <a:lnTo>
                  <a:pt x="0" y="5162552"/>
                </a:lnTo>
                <a:lnTo>
                  <a:pt x="0" y="5082196"/>
                </a:lnTo>
                <a:lnTo>
                  <a:pt x="277858" y="5023991"/>
                </a:lnTo>
                <a:cubicBezTo>
                  <a:pt x="4223843" y="4197390"/>
                  <a:pt x="4223843" y="4197390"/>
                  <a:pt x="4223843" y="4197390"/>
                </a:cubicBezTo>
                <a:cubicBezTo>
                  <a:pt x="4423777" y="4197390"/>
                  <a:pt x="4584700" y="4041130"/>
                  <a:pt x="4584700" y="3840922"/>
                </a:cubicBezTo>
                <a:cubicBezTo>
                  <a:pt x="4584700" y="3308661"/>
                  <a:pt x="4584700" y="3308661"/>
                  <a:pt x="4584700" y="3308661"/>
                </a:cubicBezTo>
                <a:cubicBezTo>
                  <a:pt x="4584700" y="329956"/>
                  <a:pt x="4584700" y="329956"/>
                  <a:pt x="4584700" y="329956"/>
                </a:cubicBezTo>
                <a:cubicBezTo>
                  <a:pt x="4584700" y="149281"/>
                  <a:pt x="4584700" y="58943"/>
                  <a:pt x="4584700" y="137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p:cNvSpPr txBox="1"/>
          <p:nvPr userDrawn="1"/>
        </p:nvSpPr>
        <p:spPr>
          <a:xfrm>
            <a:off x="-2913196" y="1031277"/>
            <a:ext cx="2730577" cy="913070"/>
          </a:xfrm>
          <a:prstGeom prst="rect">
            <a:avLst/>
          </a:prstGeom>
          <a:noFill/>
        </p:spPr>
        <p:txBody>
          <a:bodyPr wrap="square" rtlCol="0">
            <a:spAutoFit/>
          </a:bodyPr>
          <a:lstStyle/>
          <a:p>
            <a:pPr>
              <a:spcAft>
                <a:spcPts val="600"/>
              </a:spcAft>
            </a:pPr>
            <a:r>
              <a:rPr lang="en-GB" sz="900" noProof="0" dirty="0">
                <a:solidFill>
                  <a:srgbClr val="000000"/>
                </a:solidFill>
                <a:latin typeface="Arial" panose="020B0604020202020204" pitchFamily="34" charset="0"/>
                <a:cs typeface="Arial" panose="020B0604020202020204" pitchFamily="34" charset="0"/>
              </a:rPr>
              <a:t>To change the </a:t>
            </a:r>
            <a:r>
              <a:rPr lang="en-GB" sz="900" b="1" noProof="0" dirty="0">
                <a:solidFill>
                  <a:srgbClr val="000000"/>
                </a:solidFill>
                <a:latin typeface="Arial" panose="020B0604020202020204" pitchFamily="34" charset="0"/>
                <a:cs typeface="Arial" panose="020B0604020202020204" pitchFamily="34" charset="0"/>
              </a:rPr>
              <a:t>background</a:t>
            </a:r>
            <a:r>
              <a:rPr lang="en-GB" sz="900" b="1" baseline="0" noProof="0" dirty="0">
                <a:solidFill>
                  <a:srgbClr val="000000"/>
                </a:solidFill>
                <a:latin typeface="Arial" panose="020B0604020202020204" pitchFamily="34" charset="0"/>
                <a:cs typeface="Arial" panose="020B0604020202020204" pitchFamily="34" charset="0"/>
              </a:rPr>
              <a:t> i</a:t>
            </a:r>
            <a:r>
              <a:rPr lang="en-GB" sz="900" b="1" noProof="0" dirty="0">
                <a:solidFill>
                  <a:srgbClr val="000000"/>
                </a:solidFill>
                <a:latin typeface="Arial" panose="020B0604020202020204" pitchFamily="34" charset="0"/>
                <a:cs typeface="Arial" panose="020B0604020202020204" pitchFamily="34" charset="0"/>
              </a:rPr>
              <a:t>mage</a:t>
            </a:r>
            <a:r>
              <a:rPr lang="en-GB" sz="900" baseline="0" noProof="0" dirty="0">
                <a:solidFill>
                  <a:srgbClr val="000000"/>
                </a:solidFill>
                <a:latin typeface="Arial" panose="020B0604020202020204" pitchFamily="34" charset="0"/>
                <a:cs typeface="Arial" panose="020B0604020202020204" pitchFamily="34" charset="0"/>
              </a:rPr>
              <a:t>:</a:t>
            </a:r>
          </a:p>
          <a:p>
            <a:pPr marL="1343025" indent="-1762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Right click</a:t>
            </a:r>
            <a:r>
              <a:rPr lang="en-GB" sz="900" baseline="0" noProof="0" dirty="0">
                <a:solidFill>
                  <a:srgbClr val="000000"/>
                </a:solidFill>
                <a:latin typeface="Arial" panose="020B0604020202020204" pitchFamily="34" charset="0"/>
                <a:cs typeface="Arial" panose="020B0604020202020204" pitchFamily="34" charset="0"/>
              </a:rPr>
              <a:t> </a:t>
            </a:r>
            <a:br>
              <a:rPr lang="en-GB" sz="900" baseline="0" noProof="0" dirty="0">
                <a:solidFill>
                  <a:srgbClr val="000000"/>
                </a:solidFill>
                <a:latin typeface="Arial" panose="020B0604020202020204" pitchFamily="34" charset="0"/>
                <a:cs typeface="Arial" panose="020B0604020202020204" pitchFamily="34" charset="0"/>
              </a:rPr>
            </a:br>
            <a:r>
              <a:rPr lang="en-GB" sz="900" baseline="0" noProof="0" dirty="0">
                <a:solidFill>
                  <a:srgbClr val="000000"/>
                </a:solidFill>
                <a:latin typeface="Arial" panose="020B0604020202020204" pitchFamily="34" charset="0"/>
                <a:cs typeface="Arial" panose="020B0604020202020204" pitchFamily="34" charset="0"/>
              </a:rPr>
              <a:t>on the</a:t>
            </a:r>
            <a:r>
              <a:rPr lang="en-GB" sz="900" noProof="0" dirty="0">
                <a:solidFill>
                  <a:srgbClr val="000000"/>
                </a:solidFill>
                <a:latin typeface="Arial" panose="020B0604020202020204" pitchFamily="34" charset="0"/>
                <a:cs typeface="Arial" panose="020B0604020202020204" pitchFamily="34" charset="0"/>
              </a:rPr>
              <a:t> slide</a:t>
            </a:r>
            <a:endParaRPr lang="en-GB" sz="900" baseline="0" noProof="0" dirty="0">
              <a:solidFill>
                <a:srgbClr val="000000"/>
              </a:solidFill>
              <a:latin typeface="Arial" panose="020B0604020202020204" pitchFamily="34" charset="0"/>
              <a:cs typeface="Arial" panose="020B0604020202020204" pitchFamily="34" charset="0"/>
            </a:endParaRPr>
          </a:p>
          <a:p>
            <a:pPr marL="1343025" indent="-1762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Select </a:t>
            </a:r>
            <a:r>
              <a:rPr lang="en-GB" sz="900" b="1" noProof="0" dirty="0">
                <a:solidFill>
                  <a:srgbClr val="000000"/>
                </a:solidFill>
                <a:latin typeface="Arial" panose="020B0604020202020204" pitchFamily="34" charset="0"/>
                <a:cs typeface="Arial" panose="020B0604020202020204" pitchFamily="34" charset="0"/>
              </a:rPr>
              <a:t>Format Background…</a:t>
            </a:r>
          </a:p>
        </p:txBody>
      </p:sp>
      <p:grpSp>
        <p:nvGrpSpPr>
          <p:cNvPr id="31" name="Groupe 30"/>
          <p:cNvGrpSpPr/>
          <p:nvPr userDrawn="1"/>
        </p:nvGrpSpPr>
        <p:grpSpPr>
          <a:xfrm>
            <a:off x="-252536" y="1125537"/>
            <a:ext cx="144016" cy="4025583"/>
            <a:chOff x="-252536" y="-190332"/>
            <a:chExt cx="144016" cy="4025583"/>
          </a:xfrm>
        </p:grpSpPr>
        <p:cxnSp>
          <p:nvCxnSpPr>
            <p:cNvPr id="33" name="Connecteur droit 32"/>
            <p:cNvCxnSpPr/>
            <p:nvPr userDrawn="1"/>
          </p:nvCxnSpPr>
          <p:spPr>
            <a:xfrm>
              <a:off x="-252536" y="-190332"/>
              <a:ext cx="0" cy="402558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userDrawn="1"/>
          </p:nvCxnSpPr>
          <p:spPr>
            <a:xfrm flipH="1">
              <a:off x="-252536" y="260648"/>
              <a:ext cx="1440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35" name="ZoneTexte 34"/>
          <p:cNvSpPr txBox="1"/>
          <p:nvPr userDrawn="1"/>
        </p:nvSpPr>
        <p:spPr>
          <a:xfrm>
            <a:off x="-2983114" y="2777951"/>
            <a:ext cx="2608963" cy="559127"/>
          </a:xfrm>
          <a:prstGeom prst="rect">
            <a:avLst/>
          </a:prstGeom>
          <a:noFill/>
        </p:spPr>
        <p:txBody>
          <a:bodyPr wrap="square" rtlCol="0">
            <a:spAutoFit/>
          </a:bodyPr>
          <a:lstStyle/>
          <a:p>
            <a:r>
              <a:rPr lang="en-GB" sz="900" noProof="0" dirty="0">
                <a:solidFill>
                  <a:srgbClr val="000000"/>
                </a:solidFill>
                <a:latin typeface="Arial" panose="020B0604020202020204" pitchFamily="34" charset="0"/>
                <a:cs typeface="Arial" panose="020B0604020202020204" pitchFamily="34" charset="0"/>
              </a:rPr>
              <a:t>… then in the new window</a:t>
            </a:r>
            <a:r>
              <a:rPr lang="en-GB" sz="900" baseline="0" noProof="0" dirty="0">
                <a:solidFill>
                  <a:srgbClr val="000000"/>
                </a:solidFill>
                <a:latin typeface="Arial" panose="020B0604020202020204" pitchFamily="34" charset="0"/>
                <a:cs typeface="Arial" panose="020B0604020202020204" pitchFamily="34" charset="0"/>
              </a:rPr>
              <a:t>:</a:t>
            </a:r>
          </a:p>
          <a:p>
            <a:pPr marL="133350" indent="-133350">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Select </a:t>
            </a:r>
            <a:r>
              <a:rPr lang="en-GB" sz="900" b="1" noProof="0" dirty="0">
                <a:solidFill>
                  <a:srgbClr val="000000"/>
                </a:solidFill>
                <a:latin typeface="Arial" panose="020B0604020202020204" pitchFamily="34" charset="0"/>
                <a:cs typeface="Arial" panose="020B0604020202020204" pitchFamily="34" charset="0"/>
              </a:rPr>
              <a:t>Solid fill</a:t>
            </a:r>
            <a:endParaRPr lang="en-GB" sz="900" b="1" baseline="0" noProof="0" dirty="0">
              <a:solidFill>
                <a:srgbClr val="000000"/>
              </a:solidFill>
              <a:latin typeface="Arial" panose="020B0604020202020204" pitchFamily="34" charset="0"/>
              <a:cs typeface="Arial" panose="020B0604020202020204" pitchFamily="34" charset="0"/>
            </a:endParaRPr>
          </a:p>
          <a:p>
            <a:pPr marL="138113" indent="-138113">
              <a:spcBef>
                <a:spcPts val="200"/>
              </a:spcBef>
              <a:buAutoNum type="arabicPeriod"/>
              <a:tabLst/>
            </a:pPr>
            <a:r>
              <a:rPr lang="en-GB" sz="900" noProof="0" dirty="0">
                <a:solidFill>
                  <a:srgbClr val="000000"/>
                </a:solidFill>
                <a:latin typeface="Arial" panose="020B0604020202020204" pitchFamily="34" charset="0"/>
                <a:cs typeface="Arial" panose="020B0604020202020204" pitchFamily="34" charset="0"/>
              </a:rPr>
              <a:t>Change the </a:t>
            </a:r>
            <a:r>
              <a:rPr lang="en-GB" sz="900" b="1" noProof="0" dirty="0">
                <a:solidFill>
                  <a:srgbClr val="000000"/>
                </a:solidFill>
                <a:latin typeface="Arial" panose="020B0604020202020204" pitchFamily="34" charset="0"/>
                <a:cs typeface="Arial" panose="020B0604020202020204" pitchFamily="34" charset="0"/>
              </a:rPr>
              <a:t>colour</a:t>
            </a:r>
            <a:r>
              <a:rPr lang="en-GB" sz="900" noProof="0" dirty="0">
                <a:solidFill>
                  <a:srgbClr val="000000"/>
                </a:solidFill>
                <a:latin typeface="Arial" panose="020B0604020202020204" pitchFamily="34" charset="0"/>
                <a:cs typeface="Arial" panose="020B0604020202020204" pitchFamily="34" charset="0"/>
              </a:rPr>
              <a:t> using</a:t>
            </a:r>
            <a:r>
              <a:rPr lang="en-GB" sz="900" baseline="0" noProof="0" dirty="0">
                <a:solidFill>
                  <a:srgbClr val="000000"/>
                </a:solidFill>
                <a:latin typeface="Arial" panose="020B0604020202020204" pitchFamily="34" charset="0"/>
                <a:cs typeface="Arial" panose="020B0604020202020204" pitchFamily="34" charset="0"/>
              </a:rPr>
              <a:t> the colour palette</a:t>
            </a:r>
            <a:endParaRPr lang="en-GB" sz="900" b="1" baseline="30000" noProof="0" dirty="0">
              <a:solidFill>
                <a:srgbClr val="000000"/>
              </a:solidFill>
              <a:latin typeface="Arial" panose="020B0604020202020204" pitchFamily="34" charset="0"/>
              <a:cs typeface="Arial" panose="020B0604020202020204" pitchFamily="34" charset="0"/>
            </a:endParaRPr>
          </a:p>
        </p:txBody>
      </p:sp>
      <p:grpSp>
        <p:nvGrpSpPr>
          <p:cNvPr id="36" name="Groupe 35"/>
          <p:cNvGrpSpPr/>
          <p:nvPr userDrawn="1"/>
        </p:nvGrpSpPr>
        <p:grpSpPr>
          <a:xfrm>
            <a:off x="-2826511" y="1338012"/>
            <a:ext cx="1036578" cy="1284997"/>
            <a:chOff x="-2826511" y="445389"/>
            <a:chExt cx="1036578" cy="1284997"/>
          </a:xfrm>
        </p:grpSpPr>
        <p:pic>
          <p:nvPicPr>
            <p:cNvPr id="37" name="Image 3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96617" y="445389"/>
              <a:ext cx="1006684" cy="1262111"/>
            </a:xfrm>
            <a:prstGeom prst="rect">
              <a:avLst/>
            </a:prstGeom>
          </p:spPr>
        </p:pic>
        <p:sp>
          <p:nvSpPr>
            <p:cNvPr id="38" name="Rectangle 37"/>
            <p:cNvSpPr/>
            <p:nvPr userDrawn="1"/>
          </p:nvSpPr>
          <p:spPr>
            <a:xfrm>
              <a:off x="-2826511" y="1530361"/>
              <a:ext cx="198905" cy="20002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grpSp>
      <p:grpSp>
        <p:nvGrpSpPr>
          <p:cNvPr id="39" name="Groupe 38"/>
          <p:cNvGrpSpPr/>
          <p:nvPr userDrawn="1"/>
        </p:nvGrpSpPr>
        <p:grpSpPr>
          <a:xfrm>
            <a:off x="-2913196" y="3381171"/>
            <a:ext cx="2036896" cy="1762329"/>
            <a:chOff x="-2913196" y="2844279"/>
            <a:chExt cx="2036896" cy="1762329"/>
          </a:xfrm>
        </p:grpSpPr>
        <p:pic>
          <p:nvPicPr>
            <p:cNvPr id="40" name="Image 3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13196" y="2844279"/>
              <a:ext cx="2036896" cy="1762329"/>
            </a:xfrm>
            <a:prstGeom prst="rect">
              <a:avLst/>
            </a:prstGeom>
            <a:effectLst>
              <a:outerShdw blurRad="50800" dist="38100" dir="2700000" algn="tl" rotWithShape="0">
                <a:prstClr val="black">
                  <a:alpha val="40000"/>
                </a:prstClr>
              </a:outerShdw>
            </a:effectLst>
          </p:spPr>
        </p:pic>
        <p:grpSp>
          <p:nvGrpSpPr>
            <p:cNvPr id="41" name="Groupe 40"/>
            <p:cNvGrpSpPr/>
            <p:nvPr userDrawn="1"/>
          </p:nvGrpSpPr>
          <p:grpSpPr>
            <a:xfrm>
              <a:off x="-2727050" y="3068330"/>
              <a:ext cx="1643246" cy="1217300"/>
              <a:chOff x="-2716790" y="3728883"/>
              <a:chExt cx="1643246" cy="1217300"/>
            </a:xfrm>
          </p:grpSpPr>
          <p:sp>
            <p:nvSpPr>
              <p:cNvPr id="42" name="Rectangle 41"/>
              <p:cNvSpPr/>
              <p:nvPr userDrawn="1"/>
            </p:nvSpPr>
            <p:spPr>
              <a:xfrm>
                <a:off x="-2716790" y="3728883"/>
                <a:ext cx="1117326" cy="17473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sp>
            <p:nvSpPr>
              <p:cNvPr id="43" name="Rectangle 42"/>
              <p:cNvSpPr/>
              <p:nvPr userDrawn="1"/>
            </p:nvSpPr>
            <p:spPr>
              <a:xfrm>
                <a:off x="-1420646" y="4733142"/>
                <a:ext cx="347102" cy="213041"/>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Times New Roman" panose="02020603050405020304" pitchFamily="18" charset="0"/>
                </a:endParaRPr>
              </a:p>
            </p:txBody>
          </p:sp>
        </p:grpSp>
      </p:grpSp>
      <p:sp>
        <p:nvSpPr>
          <p:cNvPr id="22" name="Espace réservé du texte 2"/>
          <p:cNvSpPr>
            <a:spLocks noGrp="1"/>
          </p:cNvSpPr>
          <p:nvPr>
            <p:ph type="body" idx="1" hasCustomPrompt="1"/>
          </p:nvPr>
        </p:nvSpPr>
        <p:spPr>
          <a:xfrm>
            <a:off x="4571999" y="2152602"/>
            <a:ext cx="3441701" cy="2076497"/>
          </a:xfrm>
          <a:prstGeom prst="rect">
            <a:avLst/>
          </a:prstGeom>
        </p:spPr>
        <p:txBody>
          <a:bodyPr anchor="t" anchorCtr="0">
            <a:noAutofit/>
          </a:bodyPr>
          <a:lstStyle>
            <a:lvl1pPr marL="228594" marR="0" indent="-228594" algn="l" defTabSz="914378" rtl="0" eaLnBrk="1" fontAlgn="auto" latinLnBrk="0" hangingPunct="1">
              <a:lnSpc>
                <a:spcPct val="90000"/>
              </a:lnSpc>
              <a:spcBef>
                <a:spcPts val="600"/>
              </a:spcBef>
              <a:spcAft>
                <a:spcPts val="0"/>
              </a:spcAft>
              <a:buClrTx/>
              <a:buSzTx/>
              <a:buFont typeface="+mj-lt"/>
              <a:buAutoNum type="arabicPeriod"/>
              <a:tabLst/>
              <a:defRPr sz="2000" b="1" i="0" cap="none" baseline="0">
                <a:ln>
                  <a:noFill/>
                </a:ln>
                <a:solidFill>
                  <a:schemeClr val="tx2"/>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r>
              <a:rPr lang="en-GB" noProof="0" dirty="0"/>
              <a:t>Title 2 Arial corps 12</a:t>
            </a:r>
          </a:p>
          <a:p>
            <a:r>
              <a:rPr lang="en-GB" noProof="0" dirty="0"/>
              <a:t>Title 2 Arial corps 12</a:t>
            </a:r>
          </a:p>
          <a:p>
            <a:r>
              <a:rPr lang="en-GB" noProof="0" dirty="0"/>
              <a:t>Title 2 Arial corps 12</a:t>
            </a:r>
          </a:p>
          <a:p>
            <a:r>
              <a:rPr lang="en-GB" noProof="0" dirty="0"/>
              <a:t>Title 2 Arial corps 12</a:t>
            </a:r>
          </a:p>
        </p:txBody>
      </p:sp>
      <p:sp>
        <p:nvSpPr>
          <p:cNvPr id="23" name="Titre 1"/>
          <p:cNvSpPr>
            <a:spLocks noGrp="1"/>
          </p:cNvSpPr>
          <p:nvPr>
            <p:ph type="title" hasCustomPrompt="1"/>
          </p:nvPr>
        </p:nvSpPr>
        <p:spPr>
          <a:xfrm>
            <a:off x="4572000" y="305745"/>
            <a:ext cx="3192729" cy="553998"/>
          </a:xfrm>
        </p:spPr>
        <p:txBody>
          <a:bodyPr anchor="b" anchorCtr="0"/>
          <a:lstStyle>
            <a:lvl1pPr algn="l">
              <a:defRPr sz="1800" b="1" cap="all">
                <a:solidFill>
                  <a:schemeClr val="bg1"/>
                </a:solidFill>
              </a:defRPr>
            </a:lvl1pPr>
          </a:lstStyle>
          <a:p>
            <a:r>
              <a:rPr lang="en-GB" noProof="0" dirty="0"/>
              <a:t>Title LEVEL 1 </a:t>
            </a:r>
            <a:br>
              <a:rPr lang="en-GB" noProof="0" dirty="0"/>
            </a:br>
            <a:r>
              <a:rPr lang="en-GB" noProof="0" dirty="0" err="1"/>
              <a:t>arial</a:t>
            </a:r>
            <a:r>
              <a:rPr lang="en-GB" noProof="0" dirty="0"/>
              <a:t> bold corps 18</a:t>
            </a:r>
          </a:p>
        </p:txBody>
      </p:sp>
      <p:sp>
        <p:nvSpPr>
          <p:cNvPr id="26" name="Forme libre 25"/>
          <p:cNvSpPr>
            <a:spLocks/>
          </p:cNvSpPr>
          <p:nvPr userDrawn="1"/>
        </p:nvSpPr>
        <p:spPr bwMode="auto">
          <a:xfrm>
            <a:off x="4164013" y="0"/>
            <a:ext cx="4979987" cy="1651000"/>
          </a:xfrm>
          <a:custGeom>
            <a:avLst/>
            <a:gdLst>
              <a:gd name="connsiteX0" fmla="*/ 0 w 4979987"/>
              <a:gd name="connsiteY0" fmla="*/ 0 h 1651000"/>
              <a:gd name="connsiteX1" fmla="*/ 4979987 w 4979987"/>
              <a:gd name="connsiteY1" fmla="*/ 0 h 1651000"/>
              <a:gd name="connsiteX2" fmla="*/ 4979987 w 4979987"/>
              <a:gd name="connsiteY2" fmla="*/ 48897 h 1651000"/>
              <a:gd name="connsiteX3" fmla="*/ 4979987 w 4979987"/>
              <a:gd name="connsiteY3" fmla="*/ 198769 h 1651000"/>
              <a:gd name="connsiteX4" fmla="*/ 4979987 w 4979987"/>
              <a:gd name="connsiteY4" fmla="*/ 493542 h 1651000"/>
              <a:gd name="connsiteX5" fmla="*/ 4780139 w 4979987"/>
              <a:gd name="connsiteY5" fmla="*/ 690959 h 1651000"/>
              <a:gd name="connsiteX6" fmla="*/ 197147 w 4979987"/>
              <a:gd name="connsiteY6" fmla="*/ 1651000 h 1651000"/>
              <a:gd name="connsiteX7" fmla="*/ 0 w 4979987"/>
              <a:gd name="connsiteY7" fmla="*/ 1450879 h 1651000"/>
              <a:gd name="connsiteX8" fmla="*/ 0 w 4979987"/>
              <a:gd name="connsiteY8" fmla="*/ 198769 h 1651000"/>
              <a:gd name="connsiteX9" fmla="*/ 0 w 4979987"/>
              <a:gd name="connsiteY9" fmla="*/ 60627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79987" h="1651000">
                <a:moveTo>
                  <a:pt x="0" y="0"/>
                </a:moveTo>
                <a:lnTo>
                  <a:pt x="4979987" y="0"/>
                </a:lnTo>
                <a:lnTo>
                  <a:pt x="4979987" y="48897"/>
                </a:lnTo>
                <a:cubicBezTo>
                  <a:pt x="4979987" y="97277"/>
                  <a:pt x="4979987" y="147218"/>
                  <a:pt x="4979987" y="198769"/>
                </a:cubicBezTo>
                <a:cubicBezTo>
                  <a:pt x="4979987" y="198769"/>
                  <a:pt x="4979987" y="198769"/>
                  <a:pt x="4979987" y="493542"/>
                </a:cubicBezTo>
                <a:cubicBezTo>
                  <a:pt x="4979987" y="604420"/>
                  <a:pt x="4890866" y="690959"/>
                  <a:pt x="4780139" y="690959"/>
                </a:cubicBezTo>
                <a:cubicBezTo>
                  <a:pt x="4780139" y="690959"/>
                  <a:pt x="4780139" y="690959"/>
                  <a:pt x="197147" y="1651000"/>
                </a:cubicBezTo>
                <a:cubicBezTo>
                  <a:pt x="89121" y="1651000"/>
                  <a:pt x="0" y="1561757"/>
                  <a:pt x="0" y="1450879"/>
                </a:cubicBezTo>
                <a:cubicBezTo>
                  <a:pt x="0" y="1450879"/>
                  <a:pt x="0" y="1450879"/>
                  <a:pt x="0" y="198769"/>
                </a:cubicBezTo>
                <a:cubicBezTo>
                  <a:pt x="0" y="198769"/>
                  <a:pt x="0" y="198769"/>
                  <a:pt x="0" y="60627"/>
                </a:cubicBez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fr-FR"/>
          </a:p>
        </p:txBody>
      </p:sp>
      <p:pic>
        <p:nvPicPr>
          <p:cNvPr id="28" name="Image 27">
            <a:extLst>
              <a:ext uri="{FF2B5EF4-FFF2-40B4-BE49-F238E27FC236}">
                <a16:creationId xmlns:a16="http://schemas.microsoft.com/office/drawing/2014/main" id="{1932C0E0-B727-49D4-8ED4-F6DB6A71EEB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74345" y="4366359"/>
            <a:ext cx="1048603" cy="777141"/>
          </a:xfrm>
          <a:prstGeom prst="rect">
            <a:avLst/>
          </a:prstGeom>
        </p:spPr>
      </p:pic>
    </p:spTree>
    <p:extLst>
      <p:ext uri="{BB962C8B-B14F-4D97-AF65-F5344CB8AC3E}">
        <p14:creationId xmlns:p14="http://schemas.microsoft.com/office/powerpoint/2010/main" val="1261280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Content">
    <p:bg>
      <p:bgPr>
        <a:solidFill>
          <a:schemeClr val="bg1"/>
        </a:solidFill>
        <a:effectLst/>
      </p:bgPr>
    </p:bg>
    <p:spTree>
      <p:nvGrpSpPr>
        <p:cNvPr id="1" name=""/>
        <p:cNvGrpSpPr/>
        <p:nvPr/>
      </p:nvGrpSpPr>
      <p:grpSpPr>
        <a:xfrm>
          <a:off x="0" y="0"/>
          <a:ext cx="0" cy="0"/>
          <a:chOff x="0" y="0"/>
          <a:chExt cx="0" cy="0"/>
        </a:xfrm>
      </p:grpSpPr>
      <p:sp>
        <p:nvSpPr>
          <p:cNvPr id="9" name="Espace réservé du numéro de diapositive 8"/>
          <p:cNvSpPr>
            <a:spLocks noGrp="1"/>
          </p:cNvSpPr>
          <p:nvPr>
            <p:ph type="sldNum" sz="quarter" idx="14"/>
          </p:nvPr>
        </p:nvSpPr>
        <p:spPr/>
        <p:txBody>
          <a:bodyPr/>
          <a:lstStyle/>
          <a:p>
            <a:fld id="{DD52E7CA-940C-4B6E-9E73-0245BA95FC91}" type="slidenum">
              <a:rPr lang="en-GB" noProof="0" smtClean="0">
                <a:solidFill>
                  <a:srgbClr val="575756"/>
                </a:solidFill>
              </a:rPr>
              <a:pPr/>
              <a:t>‹N°›</a:t>
            </a:fld>
            <a:r>
              <a:rPr lang="en-GB" noProof="0" dirty="0">
                <a:solidFill>
                  <a:srgbClr val="575756"/>
                </a:solidFill>
              </a:rPr>
              <a:t> /</a:t>
            </a:r>
          </a:p>
        </p:txBody>
      </p:sp>
      <p:sp>
        <p:nvSpPr>
          <p:cNvPr id="10" name="Espace réservé du pied de page 9"/>
          <p:cNvSpPr>
            <a:spLocks noGrp="1"/>
          </p:cNvSpPr>
          <p:nvPr>
            <p:ph type="ftr" sz="quarter" idx="15"/>
          </p:nvPr>
        </p:nvSpPr>
        <p:spPr/>
        <p:txBody>
          <a:bodyPr/>
          <a:lstStyle>
            <a:lvl1pPr>
              <a:defRPr>
                <a:solidFill>
                  <a:schemeClr val="bg2">
                    <a:lumMod val="50000"/>
                    <a:lumOff val="50000"/>
                  </a:schemeClr>
                </a:solidFill>
              </a:defRPr>
            </a:lvl1pPr>
          </a:lstStyle>
          <a:p>
            <a:r>
              <a:rPr lang="en-GB" noProof="0" dirty="0"/>
              <a:t>Presentation title</a:t>
            </a:r>
          </a:p>
        </p:txBody>
      </p:sp>
      <p:sp>
        <p:nvSpPr>
          <p:cNvPr id="12" name="Espace réservé du texte 7"/>
          <p:cNvSpPr>
            <a:spLocks noGrp="1"/>
          </p:cNvSpPr>
          <p:nvPr>
            <p:ph type="body" sz="quarter" idx="13" hasCustomPrompt="1"/>
          </p:nvPr>
        </p:nvSpPr>
        <p:spPr>
          <a:xfrm>
            <a:off x="802800" y="399010"/>
            <a:ext cx="8074190" cy="288000"/>
          </a:xfrm>
          <a:prstGeom prst="rect">
            <a:avLst/>
          </a:prstGeom>
        </p:spPr>
        <p:txBody>
          <a:bodyPr tIns="0">
            <a:noAutofit/>
          </a:bodyPr>
          <a:lstStyle>
            <a:lvl1pPr marL="0" marR="0" indent="0" algn="l" defTabSz="914378" rtl="0" eaLnBrk="1" fontAlgn="auto" latinLnBrk="0" hangingPunct="1">
              <a:lnSpc>
                <a:spcPct val="90000"/>
              </a:lnSpc>
              <a:spcBef>
                <a:spcPts val="0"/>
              </a:spcBef>
              <a:spcAft>
                <a:spcPts val="0"/>
              </a:spcAft>
              <a:buClrTx/>
              <a:buSzTx/>
              <a:buFont typeface="Arial" panose="020B0604020202020204" pitchFamily="34" charset="0"/>
              <a:buNone/>
              <a:tabLst/>
              <a:defRPr sz="1400" b="0" cap="none" baseline="0">
                <a:solidFill>
                  <a:schemeClr val="tx2"/>
                </a:solidFill>
              </a:defRPr>
            </a:lvl1pPr>
            <a:lvl2pPr marL="359991" marR="0" indent="-359991" algn="l" defTabSz="914378" rtl="0" eaLnBrk="1" fontAlgn="auto" latinLnBrk="0" hangingPunct="1">
              <a:lnSpc>
                <a:spcPct val="90000"/>
              </a:lnSpc>
              <a:spcBef>
                <a:spcPts val="0"/>
              </a:spcBef>
              <a:spcAft>
                <a:spcPts val="0"/>
              </a:spcAft>
              <a:buClrTx/>
              <a:buSzPct val="100000"/>
              <a:tabLst/>
              <a:defRPr/>
            </a:lvl2pPr>
            <a:lvl3pPr marL="503987" marR="0" indent="-143996" algn="l" defTabSz="914378" rtl="0" eaLnBrk="1" fontAlgn="auto" latinLnBrk="0" hangingPunct="1">
              <a:lnSpc>
                <a:spcPct val="90000"/>
              </a:lnSpc>
              <a:spcBef>
                <a:spcPts val="0"/>
              </a:spcBef>
              <a:spcAft>
                <a:spcPts val="0"/>
              </a:spcAft>
              <a:buClrTx/>
              <a:buSzPct val="100000"/>
              <a:buFont typeface="Arial" panose="020B0604020202020204" pitchFamily="34" charset="0"/>
              <a:buChar char="◦"/>
              <a:tabLst/>
              <a:defRPr/>
            </a:lvl3pPr>
            <a:lvl4pPr marL="791981" marR="0" indent="-143996" algn="l" defTabSz="914378" rtl="0" eaLnBrk="1" fontAlgn="auto" latinLnBrk="0" hangingPunct="1">
              <a:lnSpc>
                <a:spcPct val="90000"/>
              </a:lnSpc>
              <a:spcBef>
                <a:spcPts val="0"/>
              </a:spcBef>
              <a:spcAft>
                <a:spcPts val="0"/>
              </a:spcAft>
              <a:buClrTx/>
              <a:buSzTx/>
              <a:buFont typeface="Arial" panose="020B0604020202020204" pitchFamily="34" charset="0"/>
              <a:buChar char="▪"/>
              <a:tabLst/>
              <a:defRPr/>
            </a:lvl4pPr>
          </a:lstStyle>
          <a:p>
            <a:pPr lvl="0"/>
            <a:r>
              <a:rPr lang="en-GB" noProof="0" dirty="0"/>
              <a:t>Text level 1 Arial 14-point</a:t>
            </a:r>
          </a:p>
        </p:txBody>
      </p:sp>
      <p:grpSp>
        <p:nvGrpSpPr>
          <p:cNvPr id="22" name="Groupe 21"/>
          <p:cNvGrpSpPr/>
          <p:nvPr userDrawn="1"/>
        </p:nvGrpSpPr>
        <p:grpSpPr>
          <a:xfrm>
            <a:off x="-3357114" y="1134349"/>
            <a:ext cx="3204941" cy="1744067"/>
            <a:chOff x="-3348880" y="587521"/>
            <a:chExt cx="3204941" cy="1744067"/>
          </a:xfrm>
        </p:grpSpPr>
        <p:sp>
          <p:nvSpPr>
            <p:cNvPr id="23" name="ZoneTexte 22"/>
            <p:cNvSpPr txBox="1"/>
            <p:nvPr userDrawn="1"/>
          </p:nvSpPr>
          <p:spPr>
            <a:xfrm>
              <a:off x="-3348880" y="587521"/>
              <a:ext cx="3059374" cy="1744067"/>
            </a:xfrm>
            <a:prstGeom prst="rect">
              <a:avLst/>
            </a:prstGeom>
            <a:noFill/>
          </p:spPr>
          <p:txBody>
            <a:bodyPr wrap="square" rtlCol="0">
              <a:spAutoFit/>
            </a:bodyPr>
            <a:lstStyle/>
            <a:p>
              <a:r>
                <a:rPr lang="en-GB" sz="900" noProof="0" dirty="0">
                  <a:solidFill>
                    <a:srgbClr val="000000"/>
                  </a:solidFill>
                  <a:latin typeface="Arial" panose="020B0604020202020204" pitchFamily="34" charset="0"/>
                  <a:cs typeface="Arial" panose="020B0604020202020204" pitchFamily="34" charset="0"/>
                </a:rPr>
                <a:t>To change the style of your </a:t>
              </a:r>
              <a:r>
                <a:rPr lang="en-GB" sz="900" b="1" baseline="0" noProof="0" dirty="0">
                  <a:solidFill>
                    <a:srgbClr val="000000"/>
                  </a:solidFill>
                  <a:latin typeface="Arial" panose="020B0604020202020204" pitchFamily="34" charset="0"/>
                  <a:cs typeface="Arial" panose="020B0604020202020204" pitchFamily="34" charset="0"/>
                </a:rPr>
                <a:t>titles </a:t>
              </a:r>
              <a:r>
                <a:rPr lang="en-GB" sz="900" b="0" baseline="0" noProof="0" dirty="0">
                  <a:solidFill>
                    <a:srgbClr val="000000"/>
                  </a:solidFill>
                  <a:latin typeface="Arial" panose="020B0604020202020204" pitchFamily="34" charset="0"/>
                  <a:cs typeface="Arial" panose="020B0604020202020204" pitchFamily="34" charset="0"/>
                </a:rPr>
                <a:t>and </a:t>
              </a:r>
              <a:r>
                <a:rPr lang="en-GB" sz="900" b="1" baseline="0" noProof="0" dirty="0">
                  <a:solidFill>
                    <a:srgbClr val="000000"/>
                  </a:solidFill>
                  <a:latin typeface="Arial" panose="020B0604020202020204" pitchFamily="34" charset="0"/>
                  <a:cs typeface="Arial" panose="020B0604020202020204" pitchFamily="34" charset="0"/>
                </a:rPr>
                <a:t>text levels:</a:t>
              </a:r>
              <a:endParaRPr lang="en-GB" sz="900" baseline="0" noProof="0" dirty="0">
                <a:solidFill>
                  <a:srgbClr val="000000"/>
                </a:solidFill>
                <a:latin typeface="Arial" panose="020B0604020202020204" pitchFamily="34" charset="0"/>
                <a:cs typeface="Arial" panose="020B0604020202020204" pitchFamily="34" charset="0"/>
              </a:endParaRPr>
            </a:p>
            <a:p>
              <a:pPr marL="228600" indent="-228600">
                <a:spcBef>
                  <a:spcPts val="200"/>
                </a:spcBef>
                <a:buAutoNum type="arabicPeriod"/>
              </a:pPr>
              <a:r>
                <a:rPr lang="en-GB" sz="900" noProof="0" dirty="0">
                  <a:solidFill>
                    <a:srgbClr val="000000"/>
                  </a:solidFill>
                  <a:latin typeface="Arial" panose="020B0604020202020204" pitchFamily="34" charset="0"/>
                  <a:cs typeface="Arial" panose="020B0604020202020204" pitchFamily="34" charset="0"/>
                </a:rPr>
                <a:t>Enter your</a:t>
              </a:r>
              <a:r>
                <a:rPr lang="en-GB" sz="900" baseline="0" noProof="0" dirty="0">
                  <a:solidFill>
                    <a:srgbClr val="000000"/>
                  </a:solidFill>
                  <a:latin typeface="Arial" panose="020B0604020202020204" pitchFamily="34" charset="0"/>
                  <a:cs typeface="Arial" panose="020B0604020202020204" pitchFamily="34" charset="0"/>
                </a:rPr>
                <a:t> text in the text box</a:t>
              </a:r>
              <a:endParaRPr lang="en-GB" sz="900" noProof="0" dirty="0">
                <a:solidFill>
                  <a:srgbClr val="000000"/>
                </a:solidFill>
                <a:latin typeface="Arial" panose="020B0604020202020204" pitchFamily="34" charset="0"/>
                <a:cs typeface="Arial" panose="020B0604020202020204" pitchFamily="34" charset="0"/>
              </a:endParaRPr>
            </a:p>
            <a:p>
              <a:pPr marL="228600" indent="-228600">
                <a:spcBef>
                  <a:spcPts val="200"/>
                </a:spcBef>
                <a:buAutoNum type="arabicPeriod"/>
              </a:pPr>
              <a:r>
                <a:rPr lang="en-GB" sz="900" noProof="0" dirty="0">
                  <a:solidFill>
                    <a:srgbClr val="000000"/>
                  </a:solidFill>
                  <a:latin typeface="Arial" panose="020B0604020202020204" pitchFamily="34" charset="0"/>
                  <a:cs typeface="Arial" panose="020B0604020202020204" pitchFamily="34" charset="0"/>
                </a:rPr>
                <a:t>To move your text to the next level, </a:t>
              </a:r>
              <a:br>
                <a:rPr lang="en-GB" sz="900" noProof="0" dirty="0">
                  <a:solidFill>
                    <a:srgbClr val="000000"/>
                  </a:solidFill>
                  <a:latin typeface="Arial" panose="020B0604020202020204" pitchFamily="34" charset="0"/>
                  <a:cs typeface="Arial" panose="020B0604020202020204" pitchFamily="34" charset="0"/>
                </a:rPr>
              </a:br>
              <a:r>
                <a:rPr lang="en-GB" sz="900" noProof="0" dirty="0">
                  <a:solidFill>
                    <a:srgbClr val="000000"/>
                  </a:solidFill>
                  <a:latin typeface="Arial" panose="020B0604020202020204" pitchFamily="34" charset="0"/>
                  <a:cs typeface="Arial" panose="020B0604020202020204" pitchFamily="34" charset="0"/>
                </a:rPr>
                <a:t>on the Home menu, in the Paragraph group, </a:t>
              </a:r>
              <a:br>
                <a:rPr lang="en-GB" sz="900" noProof="0" dirty="0">
                  <a:solidFill>
                    <a:srgbClr val="000000"/>
                  </a:solidFill>
                  <a:latin typeface="Arial" panose="020B0604020202020204" pitchFamily="34" charset="0"/>
                  <a:cs typeface="Arial" panose="020B0604020202020204" pitchFamily="34" charset="0"/>
                </a:rPr>
              </a:br>
              <a:r>
                <a:rPr lang="en-GB" sz="900" noProof="0" dirty="0">
                  <a:solidFill>
                    <a:srgbClr val="000000"/>
                  </a:solidFill>
                  <a:latin typeface="Arial" panose="020B0604020202020204" pitchFamily="34" charset="0"/>
                  <a:cs typeface="Arial" panose="020B0604020202020204" pitchFamily="34" charset="0"/>
                </a:rPr>
                <a:t>click on </a:t>
              </a:r>
              <a:r>
                <a:rPr lang="en-GB" sz="900" b="1" noProof="0" dirty="0">
                  <a:solidFill>
                    <a:srgbClr val="000000"/>
                  </a:solidFill>
                  <a:latin typeface="Arial" panose="020B0604020202020204" pitchFamily="34" charset="0"/>
                  <a:cs typeface="Arial" panose="020B0604020202020204" pitchFamily="34" charset="0"/>
                </a:rPr>
                <a:t>Increase List</a:t>
              </a:r>
              <a:r>
                <a:rPr lang="en-GB" sz="900" b="1" baseline="0" noProof="0" dirty="0">
                  <a:solidFill>
                    <a:srgbClr val="000000"/>
                  </a:solidFill>
                  <a:latin typeface="Arial" panose="020B0604020202020204" pitchFamily="34" charset="0"/>
                  <a:cs typeface="Arial" panose="020B0604020202020204" pitchFamily="34" charset="0"/>
                </a:rPr>
                <a:t> Level</a:t>
              </a:r>
              <a:r>
                <a:rPr lang="en-GB" sz="900" b="1" noProof="0" dirty="0">
                  <a:solidFill>
                    <a:srgbClr val="000000"/>
                  </a:solidFill>
                  <a:latin typeface="Arial" panose="020B0604020202020204" pitchFamily="34" charset="0"/>
                  <a:cs typeface="Arial" panose="020B0604020202020204" pitchFamily="34" charset="0"/>
                </a:rPr>
                <a:t/>
              </a:r>
              <a:br>
                <a:rPr lang="en-GB" sz="900" b="1" noProof="0" dirty="0">
                  <a:solidFill>
                    <a:srgbClr val="000000"/>
                  </a:solidFill>
                  <a:latin typeface="Arial" panose="020B0604020202020204" pitchFamily="34" charset="0"/>
                  <a:cs typeface="Arial" panose="020B0604020202020204" pitchFamily="34" charset="0"/>
                </a:rPr>
              </a:br>
              <a:endParaRPr lang="en-GB" sz="900" b="1" noProof="0" dirty="0">
                <a:solidFill>
                  <a:srgbClr val="000000"/>
                </a:solidFill>
                <a:latin typeface="Arial" panose="020B0604020202020204" pitchFamily="34" charset="0"/>
                <a:cs typeface="Arial" panose="020B0604020202020204" pitchFamily="34" charset="0"/>
              </a:endParaRPr>
            </a:p>
            <a:p>
              <a:pPr marL="228600" indent="-228600">
                <a:spcBef>
                  <a:spcPts val="200"/>
                </a:spcBef>
                <a:buAutoNum type="arabicPeriod"/>
              </a:pPr>
              <a:r>
                <a:rPr lang="en-GB" sz="900" noProof="0" dirty="0">
                  <a:solidFill>
                    <a:srgbClr val="000000"/>
                  </a:solidFill>
                  <a:latin typeface="Arial" panose="020B0604020202020204" pitchFamily="34" charset="0"/>
                  <a:cs typeface="Arial" panose="020B0604020202020204" pitchFamily="34" charset="0"/>
                </a:rPr>
                <a:t>To move</a:t>
              </a:r>
              <a:r>
                <a:rPr lang="en-GB" sz="900" baseline="0" noProof="0" dirty="0">
                  <a:solidFill>
                    <a:srgbClr val="000000"/>
                  </a:solidFill>
                  <a:latin typeface="Arial" panose="020B0604020202020204" pitchFamily="34" charset="0"/>
                  <a:cs typeface="Arial" panose="020B0604020202020204" pitchFamily="34" charset="0"/>
                </a:rPr>
                <a:t> your text to the previous level, </a:t>
              </a:r>
              <a:br>
                <a:rPr lang="en-GB" sz="900" baseline="0" noProof="0" dirty="0">
                  <a:solidFill>
                    <a:srgbClr val="000000"/>
                  </a:solidFill>
                  <a:latin typeface="Arial" panose="020B0604020202020204" pitchFamily="34" charset="0"/>
                  <a:cs typeface="Arial" panose="020B0604020202020204" pitchFamily="34" charset="0"/>
                </a:rPr>
              </a:br>
              <a:r>
                <a:rPr lang="en-GB" sz="900" baseline="0" noProof="0" dirty="0">
                  <a:solidFill>
                    <a:srgbClr val="000000"/>
                  </a:solidFill>
                  <a:latin typeface="Arial" panose="020B0604020202020204" pitchFamily="34" charset="0"/>
                  <a:cs typeface="Arial" panose="020B0604020202020204" pitchFamily="34" charset="0"/>
                </a:rPr>
                <a:t>on the Home menu, in the Paragraph group, </a:t>
              </a:r>
              <a:br>
                <a:rPr lang="en-GB" sz="900" baseline="0" noProof="0" dirty="0">
                  <a:solidFill>
                    <a:srgbClr val="000000"/>
                  </a:solidFill>
                  <a:latin typeface="Arial" panose="020B0604020202020204" pitchFamily="34" charset="0"/>
                  <a:cs typeface="Arial" panose="020B0604020202020204" pitchFamily="34" charset="0"/>
                </a:rPr>
              </a:br>
              <a:r>
                <a:rPr lang="en-GB" sz="900" baseline="0" noProof="0" dirty="0">
                  <a:solidFill>
                    <a:srgbClr val="000000"/>
                  </a:solidFill>
                  <a:latin typeface="Arial" panose="020B0604020202020204" pitchFamily="34" charset="0"/>
                  <a:cs typeface="Arial" panose="020B0604020202020204" pitchFamily="34" charset="0"/>
                </a:rPr>
                <a:t>click on </a:t>
              </a:r>
              <a:r>
                <a:rPr lang="en-GB" sz="900" b="1" baseline="0" noProof="0" dirty="0">
                  <a:solidFill>
                    <a:srgbClr val="000000"/>
                  </a:solidFill>
                  <a:latin typeface="Arial" panose="020B0604020202020204" pitchFamily="34" charset="0"/>
                  <a:cs typeface="Arial" panose="020B0604020202020204" pitchFamily="34" charset="0"/>
                </a:rPr>
                <a:t>Decrease List Level</a:t>
              </a:r>
              <a:endParaRPr lang="en-GB" sz="900" b="1" noProof="0" dirty="0">
                <a:solidFill>
                  <a:srgbClr val="000000"/>
                </a:solidFill>
                <a:latin typeface="Arial" panose="020B0604020202020204" pitchFamily="34" charset="0"/>
                <a:cs typeface="Arial" panose="020B0604020202020204" pitchFamily="34" charset="0"/>
              </a:endParaRPr>
            </a:p>
            <a:p>
              <a:pPr marL="228600" indent="-228600">
                <a:spcBef>
                  <a:spcPts val="200"/>
                </a:spcBef>
                <a:buAutoNum type="arabicPeriod"/>
              </a:pPr>
              <a:endParaRPr lang="en-GB" sz="900" baseline="0" noProof="0" dirty="0">
                <a:solidFill>
                  <a:srgbClr val="000000"/>
                </a:solidFill>
                <a:latin typeface="Arial" panose="020B0604020202020204" pitchFamily="34" charset="0"/>
                <a:cs typeface="Arial" panose="020B0604020202020204" pitchFamily="34" charset="0"/>
              </a:endParaRPr>
            </a:p>
            <a:p>
              <a:pPr marL="0" indent="0">
                <a:spcBef>
                  <a:spcPts val="200"/>
                </a:spcBef>
                <a:buNone/>
              </a:pPr>
              <a:r>
                <a:rPr lang="en-GB" sz="900" baseline="0" noProof="0" dirty="0">
                  <a:solidFill>
                    <a:srgbClr val="000000"/>
                  </a:solidFill>
                  <a:latin typeface="Arial" panose="020B0604020202020204" pitchFamily="34" charset="0"/>
                  <a:cs typeface="Arial" panose="020B0604020202020204" pitchFamily="34" charset="0"/>
                </a:rPr>
                <a:t>This will apply a predefined text style.</a:t>
              </a:r>
            </a:p>
          </p:txBody>
        </p:sp>
        <p:grpSp>
          <p:nvGrpSpPr>
            <p:cNvPr id="24" name="Groupe 23"/>
            <p:cNvGrpSpPr/>
            <p:nvPr userDrawn="1"/>
          </p:nvGrpSpPr>
          <p:grpSpPr>
            <a:xfrm>
              <a:off x="-287939" y="663721"/>
              <a:ext cx="144000" cy="1570751"/>
              <a:chOff x="-252536" y="0"/>
              <a:chExt cx="144016" cy="1570751"/>
            </a:xfrm>
          </p:grpSpPr>
          <p:cxnSp>
            <p:nvCxnSpPr>
              <p:cNvPr id="27" name="Connecteur droit 26"/>
              <p:cNvCxnSpPr/>
              <p:nvPr userDrawn="1"/>
            </p:nvCxnSpPr>
            <p:spPr>
              <a:xfrm>
                <a:off x="-252536" y="0"/>
                <a:ext cx="898" cy="1570751"/>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userDrawn="1"/>
            </p:nvCxnSpPr>
            <p:spPr>
              <a:xfrm flipH="1">
                <a:off x="-252536" y="211832"/>
                <a:ext cx="1440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grpSp>
      <p:sp>
        <p:nvSpPr>
          <p:cNvPr id="29" name="ZoneTexte 28"/>
          <p:cNvSpPr txBox="1"/>
          <p:nvPr userDrawn="1"/>
        </p:nvSpPr>
        <p:spPr>
          <a:xfrm>
            <a:off x="-3248517" y="3753974"/>
            <a:ext cx="2952328" cy="1000274"/>
          </a:xfrm>
          <a:prstGeom prst="rect">
            <a:avLst/>
          </a:prstGeom>
          <a:noFill/>
        </p:spPr>
        <p:txBody>
          <a:bodyPr wrap="square" rtlCol="0">
            <a:spAutoFit/>
          </a:bodyPr>
          <a:lstStyle/>
          <a:p>
            <a:r>
              <a:rPr lang="en-GB" sz="900" noProof="0" dirty="0">
                <a:solidFill>
                  <a:srgbClr val="000000"/>
                </a:solidFill>
                <a:latin typeface="Arial" panose="020B0604020202020204" pitchFamily="34" charset="0"/>
                <a:cs typeface="Arial" panose="020B0604020202020204" pitchFamily="34" charset="0"/>
              </a:rPr>
              <a:t>To change the </a:t>
            </a:r>
            <a:r>
              <a:rPr lang="en-GB" sz="900" b="1" baseline="0" noProof="0" dirty="0">
                <a:solidFill>
                  <a:srgbClr val="000000"/>
                </a:solidFill>
                <a:latin typeface="Arial" panose="020B0604020202020204" pitchFamily="34" charset="0"/>
                <a:cs typeface="Arial" panose="020B0604020202020204" pitchFamily="34" charset="0"/>
              </a:rPr>
              <a:t>presentation title</a:t>
            </a:r>
            <a:r>
              <a:rPr lang="en-GB" sz="900" baseline="0" noProof="0" dirty="0">
                <a:solidFill>
                  <a:srgbClr val="000000"/>
                </a:solidFill>
                <a:latin typeface="Arial" panose="020B0604020202020204" pitchFamily="34" charset="0"/>
                <a:cs typeface="Arial" panose="020B0604020202020204" pitchFamily="34" charset="0"/>
              </a:rPr>
              <a:t>:</a:t>
            </a:r>
          </a:p>
          <a:p>
            <a:pPr marL="228600" indent="-228600">
              <a:spcBef>
                <a:spcPts val="200"/>
              </a:spcBef>
              <a:buAutoNum type="arabicPeriod"/>
            </a:pPr>
            <a:r>
              <a:rPr lang="en-GB" sz="900" noProof="0" dirty="0">
                <a:solidFill>
                  <a:srgbClr val="000000"/>
                </a:solidFill>
                <a:latin typeface="Arial" panose="020B0604020202020204" pitchFamily="34" charset="0"/>
                <a:cs typeface="Arial" panose="020B0604020202020204" pitchFamily="34" charset="0"/>
              </a:rPr>
              <a:t>On the Insert tab, go to Header &amp; Footer</a:t>
            </a:r>
            <a:endParaRPr lang="en-GB" sz="900" baseline="0" noProof="0" dirty="0">
              <a:solidFill>
                <a:srgbClr val="000000"/>
              </a:solidFill>
              <a:latin typeface="Arial" panose="020B0604020202020204" pitchFamily="34" charset="0"/>
              <a:cs typeface="Arial" panose="020B0604020202020204" pitchFamily="34" charset="0"/>
            </a:endParaRPr>
          </a:p>
          <a:p>
            <a:pPr marL="228600" indent="-228600">
              <a:spcBef>
                <a:spcPts val="200"/>
              </a:spcBef>
              <a:buAutoNum type="arabicPeriod"/>
            </a:pPr>
            <a:r>
              <a:rPr lang="en-GB" sz="900" baseline="0" noProof="0" dirty="0">
                <a:solidFill>
                  <a:srgbClr val="000000"/>
                </a:solidFill>
                <a:latin typeface="Arial" panose="020B0604020202020204" pitchFamily="34" charset="0"/>
                <a:cs typeface="Arial" panose="020B0604020202020204" pitchFamily="34" charset="0"/>
              </a:rPr>
              <a:t>Change the Presentation title in the Footer area</a:t>
            </a:r>
          </a:p>
          <a:p>
            <a:pPr marL="228600" indent="-228600">
              <a:spcBef>
                <a:spcPts val="200"/>
              </a:spcBef>
              <a:buAutoNum type="arabicPeriod"/>
            </a:pPr>
            <a:r>
              <a:rPr lang="en-GB" sz="900" baseline="0" noProof="0" dirty="0">
                <a:solidFill>
                  <a:srgbClr val="000000"/>
                </a:solidFill>
                <a:latin typeface="Arial" panose="020B0604020202020204" pitchFamily="34" charset="0"/>
                <a:cs typeface="Arial" panose="020B0604020202020204" pitchFamily="34" charset="0"/>
              </a:rPr>
              <a:t>Click on </a:t>
            </a:r>
            <a:r>
              <a:rPr lang="en-GB" sz="900" b="1" baseline="0" noProof="0" dirty="0">
                <a:solidFill>
                  <a:srgbClr val="000000"/>
                </a:solidFill>
                <a:latin typeface="Arial" panose="020B0604020202020204" pitchFamily="34" charset="0"/>
                <a:cs typeface="Arial" panose="020B0604020202020204" pitchFamily="34" charset="0"/>
              </a:rPr>
              <a:t>Apply</a:t>
            </a:r>
            <a:r>
              <a:rPr lang="en-GB" sz="900" b="0" baseline="0" noProof="0" dirty="0">
                <a:solidFill>
                  <a:srgbClr val="000000"/>
                </a:solidFill>
                <a:latin typeface="Arial" panose="020B0604020202020204" pitchFamily="34" charset="0"/>
                <a:cs typeface="Arial" panose="020B0604020202020204" pitchFamily="34" charset="0"/>
              </a:rPr>
              <a:t> to apply this change to the current slide only or </a:t>
            </a:r>
            <a:r>
              <a:rPr lang="en-GB" sz="900" b="1" baseline="0" noProof="0" dirty="0">
                <a:solidFill>
                  <a:srgbClr val="000000"/>
                </a:solidFill>
                <a:latin typeface="Arial" panose="020B0604020202020204" pitchFamily="34" charset="0"/>
                <a:cs typeface="Arial" panose="020B0604020202020204" pitchFamily="34" charset="0"/>
              </a:rPr>
              <a:t>Apply to All </a:t>
            </a:r>
            <a:r>
              <a:rPr lang="en-GB" sz="900" b="0" baseline="0" noProof="0" dirty="0">
                <a:solidFill>
                  <a:srgbClr val="000000"/>
                </a:solidFill>
                <a:latin typeface="Arial" panose="020B0604020202020204" pitchFamily="34" charset="0"/>
                <a:cs typeface="Arial" panose="020B0604020202020204" pitchFamily="34" charset="0"/>
              </a:rPr>
              <a:t>if you want to apply the change to the entire presentation</a:t>
            </a:r>
            <a:r>
              <a:rPr lang="en-GB" sz="900" baseline="0" noProof="0" dirty="0">
                <a:solidFill>
                  <a:srgbClr val="000000"/>
                </a:solidFill>
                <a:latin typeface="Arial" panose="020B0604020202020204" pitchFamily="34" charset="0"/>
                <a:cs typeface="Arial" panose="020B0604020202020204" pitchFamily="34" charset="0"/>
              </a:rPr>
              <a:t>.</a:t>
            </a:r>
            <a:endParaRPr lang="en-GB" sz="900" noProof="0" dirty="0">
              <a:solidFill>
                <a:srgbClr val="000000"/>
              </a:solidFill>
              <a:latin typeface="Arial" panose="020B0604020202020204" pitchFamily="34" charset="0"/>
              <a:cs typeface="Arial" panose="020B0604020202020204" pitchFamily="34" charset="0"/>
            </a:endParaRPr>
          </a:p>
        </p:txBody>
      </p:sp>
      <p:grpSp>
        <p:nvGrpSpPr>
          <p:cNvPr id="30" name="Groupe 29"/>
          <p:cNvGrpSpPr/>
          <p:nvPr userDrawn="1"/>
        </p:nvGrpSpPr>
        <p:grpSpPr>
          <a:xfrm>
            <a:off x="-296189" y="3753974"/>
            <a:ext cx="144016" cy="1364565"/>
            <a:chOff x="-252536" y="-795971"/>
            <a:chExt cx="144016" cy="1364565"/>
          </a:xfrm>
        </p:grpSpPr>
        <p:cxnSp>
          <p:nvCxnSpPr>
            <p:cNvPr id="31" name="Connecteur droit 30"/>
            <p:cNvCxnSpPr/>
            <p:nvPr userDrawn="1"/>
          </p:nvCxnSpPr>
          <p:spPr>
            <a:xfrm>
              <a:off x="-252536" y="-795971"/>
              <a:ext cx="0" cy="136456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userDrawn="1"/>
          </p:nvCxnSpPr>
          <p:spPr>
            <a:xfrm flipH="1">
              <a:off x="-252536" y="338145"/>
              <a:ext cx="1440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6" name="Espace réservé du texte 5"/>
          <p:cNvSpPr>
            <a:spLocks noGrp="1"/>
          </p:cNvSpPr>
          <p:nvPr>
            <p:ph type="body" sz="quarter" idx="20" hasCustomPrompt="1"/>
          </p:nvPr>
        </p:nvSpPr>
        <p:spPr>
          <a:xfrm>
            <a:off x="790430" y="1116205"/>
            <a:ext cx="8075758" cy="3276405"/>
          </a:xfrm>
        </p:spPr>
        <p:txBody>
          <a:bodyPr/>
          <a:lstStyle>
            <a:lvl1pPr>
              <a:defRPr/>
            </a:lvl1pPr>
            <a:lvl3pPr marL="357188" indent="-357188">
              <a:buFont typeface="Wingdings" panose="05000000000000000000" pitchFamily="2" charset="2"/>
              <a:buChar char="n"/>
              <a:defRPr/>
            </a:lvl3pPr>
          </a:lstStyle>
          <a:p>
            <a:pPr lvl="0"/>
            <a:r>
              <a:rPr lang="en-GB" noProof="0" dirty="0"/>
              <a:t>Level 1</a:t>
            </a:r>
          </a:p>
          <a:p>
            <a:pPr lvl="1"/>
            <a:r>
              <a:rPr lang="en-GB" noProof="0" dirty="0"/>
              <a:t>Level 2</a:t>
            </a:r>
          </a:p>
          <a:p>
            <a:pPr lvl="2"/>
            <a:r>
              <a:rPr lang="en-GB" noProof="0" dirty="0"/>
              <a:t>Level 3</a:t>
            </a:r>
          </a:p>
          <a:p>
            <a:pPr lvl="3"/>
            <a:r>
              <a:rPr lang="en-GB" noProof="0" dirty="0"/>
              <a:t>Level 4</a:t>
            </a:r>
          </a:p>
          <a:p>
            <a:pPr lvl="8"/>
            <a:r>
              <a:rPr lang="en-GB" noProof="0" dirty="0"/>
              <a:t>Level 4</a:t>
            </a:r>
          </a:p>
        </p:txBody>
      </p:sp>
      <p:pic>
        <p:nvPicPr>
          <p:cNvPr id="3" name="Image 2"/>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730359" y="1710119"/>
            <a:ext cx="253420" cy="183967"/>
          </a:xfrm>
          <a:prstGeom prst="rect">
            <a:avLst/>
          </a:prstGeom>
        </p:spPr>
      </p:pic>
      <p:pic>
        <p:nvPicPr>
          <p:cNvPr id="36" name="Image 35"/>
          <p:cNvPicPr>
            <a:picLocks noChangeAspect="1"/>
          </p:cNvPicPr>
          <p:nvPr userDrawn="1"/>
        </p:nvPicPr>
        <p:blipFill rotWithShape="1">
          <a:blip r:embed="rId3" cstate="screen">
            <a:extLst>
              <a:ext uri="{28A0092B-C50C-407E-A947-70E740481C1C}">
                <a14:useLocalDpi xmlns:a14="http://schemas.microsoft.com/office/drawing/2010/main"/>
              </a:ext>
            </a:extLst>
          </a:blip>
          <a:srcRect b="-2"/>
          <a:stretch/>
        </p:blipFill>
        <p:spPr>
          <a:xfrm>
            <a:off x="-730359" y="2281619"/>
            <a:ext cx="253420" cy="183967"/>
          </a:xfrm>
          <a:prstGeom prst="rect">
            <a:avLst/>
          </a:prstGeom>
        </p:spPr>
      </p:pic>
      <p:sp>
        <p:nvSpPr>
          <p:cNvPr id="4" name="Titre 3"/>
          <p:cNvSpPr>
            <a:spLocks noGrp="1"/>
          </p:cNvSpPr>
          <p:nvPr>
            <p:ph type="title" hasCustomPrompt="1"/>
          </p:nvPr>
        </p:nvSpPr>
        <p:spPr/>
        <p:txBody>
          <a:bodyPr/>
          <a:lstStyle/>
          <a:p>
            <a:r>
              <a:rPr lang="en-GB" noProof="0"/>
              <a:t>TitLe 1 (LEVEL 0) arial 18-point</a:t>
            </a:r>
            <a:endParaRPr lang="fr-FR"/>
          </a:p>
        </p:txBody>
      </p:sp>
      <p:pic>
        <p:nvPicPr>
          <p:cNvPr id="21" name="Image 20">
            <a:extLst>
              <a:ext uri="{FF2B5EF4-FFF2-40B4-BE49-F238E27FC236}">
                <a16:creationId xmlns:a16="http://schemas.microsoft.com/office/drawing/2014/main" id="{4C59967B-B89B-4E99-99F6-7165A5A4FE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74345" y="4366359"/>
            <a:ext cx="1048603" cy="777141"/>
          </a:xfrm>
          <a:prstGeom prst="rect">
            <a:avLst/>
          </a:prstGeom>
        </p:spPr>
      </p:pic>
    </p:spTree>
    <p:extLst>
      <p:ext uri="{BB962C8B-B14F-4D97-AF65-F5344CB8AC3E}">
        <p14:creationId xmlns:p14="http://schemas.microsoft.com/office/powerpoint/2010/main" val="1558380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 Content &amp; Picture">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4"/>
          </p:nvPr>
        </p:nvSpPr>
        <p:spPr/>
        <p:txBody>
          <a:bodyPr/>
          <a:lstStyle/>
          <a:p>
            <a:fld id="{DD52E7CA-940C-4B6E-9E73-0245BA95FC91}" type="slidenum">
              <a:rPr lang="fr-FR" smtClean="0">
                <a:solidFill>
                  <a:srgbClr val="575756"/>
                </a:solidFill>
              </a:rPr>
              <a:pPr/>
              <a:t>‹N°›</a:t>
            </a:fld>
            <a:r>
              <a:rPr lang="fr-FR">
                <a:solidFill>
                  <a:srgbClr val="575756"/>
                </a:solidFill>
              </a:rPr>
              <a:t> /</a:t>
            </a:r>
            <a:endParaRPr lang="fr-FR" dirty="0">
              <a:solidFill>
                <a:srgbClr val="575756"/>
              </a:solidFill>
            </a:endParaRPr>
          </a:p>
        </p:txBody>
      </p:sp>
      <p:sp>
        <p:nvSpPr>
          <p:cNvPr id="9" name="Espace réservé du pied de page 8"/>
          <p:cNvSpPr>
            <a:spLocks noGrp="1"/>
          </p:cNvSpPr>
          <p:nvPr>
            <p:ph type="ftr" sz="quarter" idx="15"/>
          </p:nvPr>
        </p:nvSpPr>
        <p:spPr/>
        <p:txBody>
          <a:bodyPr/>
          <a:lstStyle>
            <a:lvl1pPr>
              <a:defRPr>
                <a:solidFill>
                  <a:schemeClr val="bg2">
                    <a:lumMod val="50000"/>
                    <a:lumOff val="50000"/>
                  </a:schemeClr>
                </a:solidFill>
              </a:defRPr>
            </a:lvl1pPr>
          </a:lstStyle>
          <a:p>
            <a:r>
              <a:rPr lang="en-GB" noProof="0" dirty="0"/>
              <a:t>Presentation title</a:t>
            </a:r>
          </a:p>
        </p:txBody>
      </p:sp>
      <p:sp>
        <p:nvSpPr>
          <p:cNvPr id="4" name="Espace réservé pour une image  3"/>
          <p:cNvSpPr>
            <a:spLocks noGrp="1"/>
          </p:cNvSpPr>
          <p:nvPr>
            <p:ph type="pic" sz="quarter" idx="16"/>
          </p:nvPr>
        </p:nvSpPr>
        <p:spPr>
          <a:xfrm>
            <a:off x="0" y="876591"/>
            <a:ext cx="9144000" cy="1485609"/>
          </a:xfrm>
          <a:prstGeom prst="rect">
            <a:avLst/>
          </a:prstGeom>
        </p:spPr>
        <p:txBody>
          <a:bodyPr>
            <a:normAutofit/>
          </a:bodyPr>
          <a:lstStyle>
            <a:lvl1pPr>
              <a:defRPr sz="1400" b="0" cap="none" baseline="0">
                <a:solidFill>
                  <a:schemeClr val="tx2"/>
                </a:solidFill>
              </a:defRPr>
            </a:lvl1pPr>
          </a:lstStyle>
          <a:p>
            <a:endParaRPr lang="fr-FR" dirty="0"/>
          </a:p>
        </p:txBody>
      </p:sp>
      <p:sp>
        <p:nvSpPr>
          <p:cNvPr id="14" name="Espace réservé du texte 7"/>
          <p:cNvSpPr>
            <a:spLocks noGrp="1"/>
          </p:cNvSpPr>
          <p:nvPr>
            <p:ph type="body" sz="quarter" idx="13" hasCustomPrompt="1"/>
          </p:nvPr>
        </p:nvSpPr>
        <p:spPr>
          <a:xfrm>
            <a:off x="802800" y="399600"/>
            <a:ext cx="8074190" cy="288000"/>
          </a:xfrm>
          <a:prstGeom prst="rect">
            <a:avLst/>
          </a:prstGeom>
        </p:spPr>
        <p:txBody>
          <a:bodyPr tIns="0">
            <a:noAutofit/>
          </a:bodyPr>
          <a:lstStyle>
            <a:lvl1pPr marL="0" marR="0" indent="0" algn="l" defTabSz="914378" rtl="0" eaLnBrk="1" fontAlgn="auto" latinLnBrk="0" hangingPunct="1">
              <a:lnSpc>
                <a:spcPct val="90000"/>
              </a:lnSpc>
              <a:spcBef>
                <a:spcPts val="0"/>
              </a:spcBef>
              <a:spcAft>
                <a:spcPts val="0"/>
              </a:spcAft>
              <a:buClrTx/>
              <a:buSzTx/>
              <a:buFont typeface="Arial" panose="020B0604020202020204" pitchFamily="34" charset="0"/>
              <a:buNone/>
              <a:tabLst/>
              <a:defRPr sz="1400" b="0" cap="none" baseline="0">
                <a:solidFill>
                  <a:schemeClr val="tx2"/>
                </a:solidFill>
              </a:defRPr>
            </a:lvl1pPr>
            <a:lvl2pPr marL="359991" marR="0" indent="-359991" algn="l" defTabSz="914378" rtl="0" eaLnBrk="1" fontAlgn="auto" latinLnBrk="0" hangingPunct="1">
              <a:lnSpc>
                <a:spcPct val="90000"/>
              </a:lnSpc>
              <a:spcBef>
                <a:spcPts val="0"/>
              </a:spcBef>
              <a:spcAft>
                <a:spcPts val="0"/>
              </a:spcAft>
              <a:buClrTx/>
              <a:buSzPct val="100000"/>
              <a:tabLst/>
              <a:defRPr/>
            </a:lvl2pPr>
            <a:lvl3pPr marL="503987" marR="0" indent="-143996" algn="l" defTabSz="914378" rtl="0" eaLnBrk="1" fontAlgn="auto" latinLnBrk="0" hangingPunct="1">
              <a:lnSpc>
                <a:spcPct val="90000"/>
              </a:lnSpc>
              <a:spcBef>
                <a:spcPts val="0"/>
              </a:spcBef>
              <a:spcAft>
                <a:spcPts val="0"/>
              </a:spcAft>
              <a:buClrTx/>
              <a:buSzPct val="100000"/>
              <a:buFont typeface="Arial" panose="020B0604020202020204" pitchFamily="34" charset="0"/>
              <a:buChar char="◦"/>
              <a:tabLst/>
              <a:defRPr/>
            </a:lvl3pPr>
            <a:lvl4pPr marL="791981" marR="0" indent="-143996" algn="l" defTabSz="914378" rtl="0" eaLnBrk="1" fontAlgn="auto" latinLnBrk="0" hangingPunct="1">
              <a:lnSpc>
                <a:spcPct val="90000"/>
              </a:lnSpc>
              <a:spcBef>
                <a:spcPts val="0"/>
              </a:spcBef>
              <a:spcAft>
                <a:spcPts val="0"/>
              </a:spcAft>
              <a:buClrTx/>
              <a:buSzTx/>
              <a:buFont typeface="Arial" panose="020B0604020202020204" pitchFamily="34" charset="0"/>
              <a:buChar char="▪"/>
              <a:tabLst/>
              <a:defRPr/>
            </a:lvl4pPr>
          </a:lstStyle>
          <a:p>
            <a:pPr lvl="0"/>
            <a:r>
              <a:rPr lang="en-GB" noProof="0" dirty="0"/>
              <a:t>Text level 1 Arial 14-point</a:t>
            </a:r>
          </a:p>
        </p:txBody>
      </p:sp>
      <p:sp>
        <p:nvSpPr>
          <p:cNvPr id="15" name="Espace réservé du texte 14"/>
          <p:cNvSpPr>
            <a:spLocks noGrp="1"/>
          </p:cNvSpPr>
          <p:nvPr>
            <p:ph type="body" sz="quarter" idx="23" hasCustomPrompt="1"/>
          </p:nvPr>
        </p:nvSpPr>
        <p:spPr>
          <a:xfrm>
            <a:off x="252000" y="2571751"/>
            <a:ext cx="8803100" cy="1931914"/>
          </a:xfrm>
        </p:spPr>
        <p:txBody>
          <a:bodyPr/>
          <a:lstStyle>
            <a:lvl1pPr>
              <a:defRPr/>
            </a:lvl1pPr>
          </a:lstStyle>
          <a:p>
            <a:pPr lvl="0"/>
            <a:r>
              <a:rPr lang="en-GB" noProof="0" dirty="0"/>
              <a:t>Level 1</a:t>
            </a:r>
          </a:p>
          <a:p>
            <a:pPr lvl="1"/>
            <a:r>
              <a:rPr lang="en-GB" noProof="0" dirty="0"/>
              <a:t>Level 2</a:t>
            </a:r>
          </a:p>
          <a:p>
            <a:pPr lvl="2"/>
            <a:r>
              <a:rPr lang="en-GB" noProof="0" dirty="0"/>
              <a:t>Level 3</a:t>
            </a:r>
          </a:p>
          <a:p>
            <a:pPr lvl="3"/>
            <a:r>
              <a:rPr lang="en-GB" noProof="0" dirty="0"/>
              <a:t>Level 4</a:t>
            </a:r>
          </a:p>
          <a:p>
            <a:pPr lvl="8"/>
            <a:r>
              <a:rPr lang="en-GB" noProof="0" dirty="0"/>
              <a:t>Level 4</a:t>
            </a:r>
          </a:p>
        </p:txBody>
      </p:sp>
      <p:grpSp>
        <p:nvGrpSpPr>
          <p:cNvPr id="21" name="Groupe 20"/>
          <p:cNvGrpSpPr/>
          <p:nvPr userDrawn="1"/>
        </p:nvGrpSpPr>
        <p:grpSpPr>
          <a:xfrm>
            <a:off x="-3288093" y="467179"/>
            <a:ext cx="3062503" cy="3082895"/>
            <a:chOff x="-3288093" y="648154"/>
            <a:chExt cx="3062503" cy="3082895"/>
          </a:xfrm>
        </p:grpSpPr>
        <p:sp>
          <p:nvSpPr>
            <p:cNvPr id="22" name="ZoneTexte 21"/>
            <p:cNvSpPr txBox="1"/>
            <p:nvPr userDrawn="1"/>
          </p:nvSpPr>
          <p:spPr>
            <a:xfrm>
              <a:off x="-3288093" y="648154"/>
              <a:ext cx="2952328" cy="3082895"/>
            </a:xfrm>
            <a:prstGeom prst="rect">
              <a:avLst/>
            </a:prstGeom>
            <a:noFill/>
            <a:ln>
              <a:noFill/>
            </a:ln>
          </p:spPr>
          <p:txBody>
            <a:bodyPr wrap="square" rtlCol="0">
              <a:spAutoFit/>
            </a:bodyPr>
            <a:lstStyle/>
            <a:p>
              <a:r>
                <a:rPr lang="en-GB" sz="900" noProof="0" dirty="0">
                  <a:solidFill>
                    <a:srgbClr val="000000"/>
                  </a:solidFill>
                  <a:latin typeface="Arial" panose="020B0604020202020204" pitchFamily="34" charset="0"/>
                  <a:cs typeface="Arial" panose="020B0604020202020204" pitchFamily="34" charset="0"/>
                </a:rPr>
                <a:t>To </a:t>
              </a:r>
              <a:r>
                <a:rPr lang="en-GB" sz="900" b="1" baseline="0" noProof="0" dirty="0">
                  <a:solidFill>
                    <a:srgbClr val="000000"/>
                  </a:solidFill>
                  <a:latin typeface="Arial" panose="020B0604020202020204" pitchFamily="34" charset="0"/>
                  <a:cs typeface="Arial" panose="020B0604020202020204" pitchFamily="34" charset="0"/>
                </a:rPr>
                <a:t>insert an image</a:t>
              </a:r>
              <a:r>
                <a:rPr lang="en-GB" sz="900" baseline="0" noProof="0" dirty="0">
                  <a:solidFill>
                    <a:srgbClr val="000000"/>
                  </a:solidFill>
                  <a:latin typeface="Arial" panose="020B0604020202020204" pitchFamily="34" charset="0"/>
                  <a:cs typeface="Arial" panose="020B0604020202020204" pitchFamily="34" charset="0"/>
                </a:rPr>
                <a:t>:</a:t>
              </a:r>
            </a:p>
            <a:p>
              <a:pPr marL="228600" indent="-228600">
                <a:spcBef>
                  <a:spcPts val="200"/>
                </a:spcBef>
                <a:buFont typeface="+mj-lt"/>
                <a:buAutoNum type="arabicPeriod"/>
              </a:pPr>
              <a:r>
                <a:rPr lang="en-GB" sz="900" noProof="0" dirty="0">
                  <a:solidFill>
                    <a:srgbClr val="000000"/>
                  </a:solidFill>
                  <a:latin typeface="Arial" panose="020B0604020202020204" pitchFamily="34" charset="0"/>
                  <a:cs typeface="Arial" panose="020B0604020202020204" pitchFamily="34" charset="0"/>
                </a:rPr>
                <a:t>Click on the </a:t>
              </a:r>
              <a:r>
                <a:rPr lang="en-GB" sz="900" b="0" noProof="0" dirty="0">
                  <a:solidFill>
                    <a:srgbClr val="000000"/>
                  </a:solidFill>
                  <a:latin typeface="Arial" panose="020B0604020202020204" pitchFamily="34" charset="0"/>
                  <a:cs typeface="Arial" panose="020B0604020202020204" pitchFamily="34" charset="0"/>
                </a:rPr>
                <a:t>Pictures</a:t>
              </a:r>
              <a:r>
                <a:rPr lang="en-GB" sz="900" noProof="0" dirty="0">
                  <a:solidFill>
                    <a:srgbClr val="000000"/>
                  </a:solidFill>
                  <a:latin typeface="Arial" panose="020B0604020202020204" pitchFamily="34" charset="0"/>
                  <a:cs typeface="Arial" panose="020B0604020202020204" pitchFamily="34" charset="0"/>
                </a:rPr>
                <a:t> icon in the </a:t>
              </a:r>
              <a:r>
                <a:rPr lang="en-GB" sz="900" b="0" noProof="0" dirty="0">
                  <a:solidFill>
                    <a:srgbClr val="000000"/>
                  </a:solidFill>
                  <a:latin typeface="Arial" panose="020B0604020202020204" pitchFamily="34" charset="0"/>
                  <a:cs typeface="Arial" panose="020B0604020202020204" pitchFamily="34" charset="0"/>
                </a:rPr>
                <a:t>Insert</a:t>
              </a:r>
              <a:r>
                <a:rPr lang="en-GB" sz="900" noProof="0" dirty="0">
                  <a:solidFill>
                    <a:srgbClr val="000000"/>
                  </a:solidFill>
                  <a:latin typeface="Arial" panose="020B0604020202020204" pitchFamily="34" charset="0"/>
                  <a:cs typeface="Arial" panose="020B0604020202020204" pitchFamily="34" charset="0"/>
                </a:rPr>
                <a:t> tab</a:t>
              </a:r>
            </a:p>
            <a:p>
              <a:pPr marL="228600" indent="-228600">
                <a:spcBef>
                  <a:spcPts val="200"/>
                </a:spcBef>
                <a:buFont typeface="+mj-lt"/>
                <a:buAutoNum type="arabicPeriod"/>
              </a:pPr>
              <a:r>
                <a:rPr lang="en-GB" sz="900" noProof="0" dirty="0">
                  <a:solidFill>
                    <a:srgbClr val="000000"/>
                  </a:solidFill>
                  <a:latin typeface="Arial" panose="020B0604020202020204" pitchFamily="34" charset="0"/>
                  <a:cs typeface="Arial" panose="020B0604020202020204" pitchFamily="34" charset="0"/>
                </a:rPr>
                <a:t>Select your image</a:t>
              </a:r>
            </a:p>
            <a:p>
              <a:pPr marL="228600" indent="-228600">
                <a:spcBef>
                  <a:spcPts val="200"/>
                </a:spcBef>
                <a:buFont typeface="+mj-lt"/>
                <a:buAutoNum type="arabicPeriod"/>
              </a:pPr>
              <a:endParaRPr lang="en-GB" sz="900" baseline="0" noProof="0" dirty="0">
                <a:solidFill>
                  <a:srgbClr val="000000"/>
                </a:solidFill>
                <a:latin typeface="Arial" panose="020B0604020202020204" pitchFamily="34" charset="0"/>
                <a:cs typeface="Arial" panose="020B0604020202020204" pitchFamily="34" charset="0"/>
              </a:endParaRPr>
            </a:p>
            <a:p>
              <a:pPr marL="0" indent="0">
                <a:spcBef>
                  <a:spcPts val="200"/>
                </a:spcBef>
                <a:buNone/>
              </a:pPr>
              <a:r>
                <a:rPr lang="en-GB" sz="900" baseline="0" noProof="0" dirty="0">
                  <a:solidFill>
                    <a:srgbClr val="000000"/>
                  </a:solidFill>
                  <a:latin typeface="Arial" panose="020B0604020202020204" pitchFamily="34" charset="0"/>
                  <a:cs typeface="Arial" panose="020B0604020202020204" pitchFamily="34" charset="0"/>
                </a:rPr>
                <a:t>To </a:t>
              </a:r>
              <a:r>
                <a:rPr lang="en-GB" sz="900" b="1" baseline="0" noProof="0" dirty="0">
                  <a:solidFill>
                    <a:srgbClr val="000000"/>
                  </a:solidFill>
                  <a:latin typeface="Arial" panose="020B0604020202020204" pitchFamily="34" charset="0"/>
                  <a:cs typeface="Arial" panose="020B0604020202020204" pitchFamily="34" charset="0"/>
                </a:rPr>
                <a:t>resize an image</a:t>
              </a:r>
              <a:r>
                <a:rPr lang="en-GB" sz="900" baseline="0" noProof="0" dirty="0">
                  <a:solidFill>
                    <a:srgbClr val="000000"/>
                  </a:solidFill>
                  <a:latin typeface="Arial" panose="020B0604020202020204" pitchFamily="34" charset="0"/>
                  <a:cs typeface="Arial" panose="020B0604020202020204" pitchFamily="34" charset="0"/>
                </a:rPr>
                <a:t>:</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Click on the image</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Go to the Format tab</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Click on Crop</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Cropping handles will appear. Click, hold and drag a handle to crop the image.</a:t>
              </a:r>
            </a:p>
            <a:p>
              <a:pPr marL="228600" indent="-228600">
                <a:spcBef>
                  <a:spcPts val="200"/>
                </a:spcBef>
                <a:buFont typeface="+mj-lt"/>
                <a:buAutoNum type="arabicPeriod"/>
              </a:pPr>
              <a:r>
                <a:rPr lang="en-GB" sz="900" baseline="0" noProof="0" dirty="0">
                  <a:solidFill>
                    <a:srgbClr val="000000"/>
                  </a:solidFill>
                  <a:latin typeface="Arial" panose="020B0604020202020204" pitchFamily="34" charset="0"/>
                  <a:cs typeface="Arial" panose="020B0604020202020204" pitchFamily="34" charset="0"/>
                </a:rPr>
                <a:t>Centre the image by clicking, holding and dragging it to the centre of the box. </a:t>
              </a:r>
            </a:p>
            <a:p>
              <a:pPr marL="0" indent="0">
                <a:spcBef>
                  <a:spcPts val="200"/>
                </a:spcBef>
                <a:buFont typeface="+mj-lt"/>
                <a:buNone/>
              </a:pPr>
              <a:r>
                <a:rPr lang="en-GB" sz="900" u="sng" baseline="0" noProof="0" dirty="0">
                  <a:solidFill>
                    <a:srgbClr val="000000"/>
                  </a:solidFill>
                  <a:latin typeface="Arial" panose="020B0604020202020204" pitchFamily="34" charset="0"/>
                  <a:cs typeface="Arial" panose="020B0604020202020204" pitchFamily="34" charset="0"/>
                </a:rPr>
                <a:t>N.B.</a:t>
              </a:r>
              <a:r>
                <a:rPr lang="en-GB" sz="900" baseline="0" noProof="0" dirty="0">
                  <a:solidFill>
                    <a:srgbClr val="000000"/>
                  </a:solidFill>
                  <a:latin typeface="Arial" panose="020B0604020202020204" pitchFamily="34" charset="0"/>
                  <a:cs typeface="Arial" panose="020B0604020202020204" pitchFamily="34" charset="0"/>
                </a:rPr>
                <a:t> To crop the image proportionally, hold the Shift key while you resize the image.</a:t>
              </a:r>
            </a:p>
            <a:p>
              <a:pPr marL="0" indent="0">
                <a:spcBef>
                  <a:spcPts val="200"/>
                </a:spcBef>
                <a:buNone/>
              </a:pPr>
              <a:endParaRPr lang="en-GB" sz="900" baseline="0" noProof="0" dirty="0">
                <a:solidFill>
                  <a:srgbClr val="000000"/>
                </a:solidFill>
                <a:latin typeface="Arial" panose="020B0604020202020204" pitchFamily="34" charset="0"/>
                <a:cs typeface="Arial" panose="020B0604020202020204" pitchFamily="34" charset="0"/>
              </a:endParaRPr>
            </a:p>
            <a:p>
              <a:r>
                <a:rPr lang="en-GB" sz="900" noProof="0" dirty="0">
                  <a:solidFill>
                    <a:srgbClr val="000000"/>
                  </a:solidFill>
                  <a:latin typeface="Arial" panose="020B0604020202020204" pitchFamily="34" charset="0"/>
                  <a:cs typeface="Arial" panose="020B0604020202020204" pitchFamily="34" charset="0"/>
                </a:rPr>
                <a:t>To </a:t>
              </a:r>
              <a:r>
                <a:rPr lang="en-GB" sz="900" b="1" noProof="0" dirty="0">
                  <a:solidFill>
                    <a:srgbClr val="000000"/>
                  </a:solidFill>
                  <a:latin typeface="Arial" panose="020B0604020202020204" pitchFamily="34" charset="0"/>
                  <a:cs typeface="Arial" panose="020B0604020202020204" pitchFamily="34" charset="0"/>
                </a:rPr>
                <a:t>replace</a:t>
              </a:r>
              <a:r>
                <a:rPr lang="en-GB" sz="900" b="1" baseline="0" noProof="0" dirty="0">
                  <a:solidFill>
                    <a:srgbClr val="000000"/>
                  </a:solidFill>
                  <a:latin typeface="Arial" panose="020B0604020202020204" pitchFamily="34" charset="0"/>
                  <a:cs typeface="Arial" panose="020B0604020202020204" pitchFamily="34" charset="0"/>
                </a:rPr>
                <a:t> </a:t>
              </a:r>
              <a:r>
                <a:rPr lang="en-GB" sz="900" b="1" noProof="0" dirty="0">
                  <a:solidFill>
                    <a:srgbClr val="000000"/>
                  </a:solidFill>
                  <a:latin typeface="Arial" panose="020B0604020202020204" pitchFamily="34" charset="0"/>
                  <a:cs typeface="Arial" panose="020B0604020202020204" pitchFamily="34" charset="0"/>
                </a:rPr>
                <a:t>an image displayed</a:t>
              </a:r>
              <a:r>
                <a:rPr lang="en-GB" sz="900" baseline="0" noProof="0" dirty="0">
                  <a:solidFill>
                    <a:srgbClr val="000000"/>
                  </a:solidFill>
                  <a:latin typeface="Arial" panose="020B0604020202020204" pitchFamily="34" charset="0"/>
                  <a:cs typeface="Arial" panose="020B0604020202020204" pitchFamily="34" charset="0"/>
                </a:rPr>
                <a:t>:</a:t>
              </a:r>
            </a:p>
            <a:p>
              <a:pPr marL="228600" indent="-228600">
                <a:spcBef>
                  <a:spcPts val="200"/>
                </a:spcBef>
                <a:buFont typeface="+mj-lt"/>
                <a:buAutoNum type="arabicPeriod"/>
              </a:pPr>
              <a:r>
                <a:rPr lang="en-GB" sz="900" noProof="0" dirty="0">
                  <a:solidFill>
                    <a:srgbClr val="000000"/>
                  </a:solidFill>
                  <a:latin typeface="Arial" panose="020B0604020202020204" pitchFamily="34" charset="0"/>
                  <a:cs typeface="Arial" panose="020B0604020202020204" pitchFamily="34" charset="0"/>
                </a:rPr>
                <a:t>Delete the image displayed</a:t>
              </a:r>
              <a:endParaRPr lang="en-GB" sz="900" baseline="0" noProof="0" dirty="0">
                <a:solidFill>
                  <a:srgbClr val="000000"/>
                </a:solidFill>
                <a:latin typeface="Arial" panose="020B0604020202020204" pitchFamily="34" charset="0"/>
                <a:cs typeface="Arial" panose="020B0604020202020204" pitchFamily="34" charset="0"/>
              </a:endParaRPr>
            </a:p>
            <a:p>
              <a:pPr marL="228600" marR="0" indent="-228600" algn="l" defTabSz="914400" rtl="0" eaLnBrk="1" fontAlgn="auto" latinLnBrk="0" hangingPunct="1">
                <a:lnSpc>
                  <a:spcPct val="100000"/>
                </a:lnSpc>
                <a:spcBef>
                  <a:spcPts val="200"/>
                </a:spcBef>
                <a:spcAft>
                  <a:spcPts val="0"/>
                </a:spcAft>
                <a:buClrTx/>
                <a:buSzTx/>
                <a:buFont typeface="+mj-lt"/>
                <a:buAutoNum type="arabicPeriod"/>
                <a:tabLst/>
                <a:defRPr/>
              </a:pPr>
              <a:r>
                <a:rPr lang="en-GB" sz="900" noProof="0" dirty="0">
                  <a:solidFill>
                    <a:srgbClr val="000000"/>
                  </a:solidFill>
                  <a:latin typeface="Arial" panose="020B0604020202020204" pitchFamily="34" charset="0"/>
                  <a:cs typeface="Arial" panose="020B0604020202020204" pitchFamily="34" charset="0"/>
                </a:rPr>
                <a:t>Click on the Pictures</a:t>
              </a:r>
              <a:r>
                <a:rPr lang="en-GB" sz="900" baseline="0" noProof="0" dirty="0">
                  <a:solidFill>
                    <a:srgbClr val="000000"/>
                  </a:solidFill>
                  <a:latin typeface="Arial" panose="020B0604020202020204" pitchFamily="34" charset="0"/>
                  <a:cs typeface="Arial" panose="020B0604020202020204" pitchFamily="34" charset="0"/>
                </a:rPr>
                <a:t> icon</a:t>
              </a:r>
              <a:endParaRPr lang="en-GB" sz="900" noProof="0" dirty="0">
                <a:solidFill>
                  <a:srgbClr val="000000"/>
                </a:solidFill>
                <a:latin typeface="Arial" panose="020B0604020202020204" pitchFamily="34" charset="0"/>
                <a:cs typeface="Arial" panose="020B0604020202020204" pitchFamily="34" charset="0"/>
              </a:endParaRPr>
            </a:p>
            <a:p>
              <a:pPr marL="228600" marR="0" indent="-228600" algn="l" defTabSz="914400" rtl="0" eaLnBrk="1" fontAlgn="auto" latinLnBrk="0" hangingPunct="1">
                <a:lnSpc>
                  <a:spcPct val="100000"/>
                </a:lnSpc>
                <a:spcBef>
                  <a:spcPts val="200"/>
                </a:spcBef>
                <a:spcAft>
                  <a:spcPts val="0"/>
                </a:spcAft>
                <a:buClrTx/>
                <a:buSzTx/>
                <a:buFont typeface="+mj-lt"/>
                <a:buAutoNum type="arabicPeriod"/>
                <a:tabLst/>
                <a:defRPr/>
              </a:pPr>
              <a:r>
                <a:rPr lang="en-GB" sz="900" noProof="0" dirty="0">
                  <a:solidFill>
                    <a:srgbClr val="000000"/>
                  </a:solidFill>
                  <a:latin typeface="Arial" panose="020B0604020202020204" pitchFamily="34" charset="0"/>
                  <a:cs typeface="Arial" panose="020B0604020202020204" pitchFamily="34" charset="0"/>
                </a:rPr>
                <a:t>Select a new image</a:t>
              </a:r>
            </a:p>
          </p:txBody>
        </p:sp>
        <p:grpSp>
          <p:nvGrpSpPr>
            <p:cNvPr id="23" name="Groupe 22"/>
            <p:cNvGrpSpPr/>
            <p:nvPr userDrawn="1"/>
          </p:nvGrpSpPr>
          <p:grpSpPr>
            <a:xfrm rot="10800000" flipH="1">
              <a:off x="-369606" y="708660"/>
              <a:ext cx="144016" cy="2903220"/>
              <a:chOff x="-252536" y="-475622"/>
              <a:chExt cx="144016" cy="2903220"/>
            </a:xfrm>
          </p:grpSpPr>
          <p:cxnSp>
            <p:nvCxnSpPr>
              <p:cNvPr id="25" name="Connecteur droit 24"/>
              <p:cNvCxnSpPr/>
              <p:nvPr userDrawn="1"/>
            </p:nvCxnSpPr>
            <p:spPr>
              <a:xfrm rot="10800000" flipH="1" flipV="1">
                <a:off x="-252536" y="-475622"/>
                <a:ext cx="0" cy="290322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userDrawn="1"/>
            </p:nvCxnSpPr>
            <p:spPr>
              <a:xfrm flipH="1">
                <a:off x="-252536" y="911924"/>
                <a:ext cx="1440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pic>
          <p:nvPicPr>
            <p:cNvPr id="24" name="Imag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40065" y="1440141"/>
              <a:ext cx="308933" cy="492004"/>
            </a:xfrm>
            <a:prstGeom prst="rect">
              <a:avLst/>
            </a:prstGeom>
            <a:ln>
              <a:solidFill>
                <a:schemeClr val="bg2"/>
              </a:solidFill>
            </a:ln>
          </p:spPr>
        </p:pic>
      </p:grpSp>
      <p:sp>
        <p:nvSpPr>
          <p:cNvPr id="3" name="Titre 2"/>
          <p:cNvSpPr>
            <a:spLocks noGrp="1"/>
          </p:cNvSpPr>
          <p:nvPr>
            <p:ph type="title" hasCustomPrompt="1"/>
          </p:nvPr>
        </p:nvSpPr>
        <p:spPr/>
        <p:txBody>
          <a:bodyPr/>
          <a:lstStyle/>
          <a:p>
            <a:r>
              <a:rPr lang="en-GB" noProof="0"/>
              <a:t>TitLe 1 (LEVEL 0) arial 18-point</a:t>
            </a:r>
            <a:endParaRPr lang="fr-FR"/>
          </a:p>
        </p:txBody>
      </p:sp>
      <p:pic>
        <p:nvPicPr>
          <p:cNvPr id="18" name="Image 17">
            <a:extLst>
              <a:ext uri="{FF2B5EF4-FFF2-40B4-BE49-F238E27FC236}">
                <a16:creationId xmlns:a16="http://schemas.microsoft.com/office/drawing/2014/main" id="{B7667A4C-9681-4488-AC88-82C9FB199A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74345" y="4366359"/>
            <a:ext cx="1048603" cy="777141"/>
          </a:xfrm>
          <a:prstGeom prst="rect">
            <a:avLst/>
          </a:prstGeom>
        </p:spPr>
      </p:pic>
    </p:spTree>
    <p:extLst>
      <p:ext uri="{BB962C8B-B14F-4D97-AF65-F5344CB8AC3E}">
        <p14:creationId xmlns:p14="http://schemas.microsoft.com/office/powerpoint/2010/main" val="2915347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02800" y="72000"/>
            <a:ext cx="8074189" cy="276999"/>
          </a:xfrm>
          <a:prstGeom prst="rect">
            <a:avLst/>
          </a:prstGeom>
        </p:spPr>
        <p:txBody>
          <a:bodyPr vert="horz" wrap="square" lIns="91440" tIns="0" rIns="91440" bIns="0" rtlCol="0" anchor="t" anchorCtr="0">
            <a:spAutoFit/>
          </a:bodyPr>
          <a:lstStyle/>
          <a:p>
            <a:r>
              <a:rPr lang="en-GB" noProof="0" dirty="0" err="1"/>
              <a:t>TitLe</a:t>
            </a:r>
            <a:r>
              <a:rPr lang="en-GB" noProof="0" dirty="0"/>
              <a:t> 1 (LEVEL 0) </a:t>
            </a:r>
            <a:r>
              <a:rPr lang="en-GB" noProof="0" dirty="0" err="1"/>
              <a:t>arial</a:t>
            </a:r>
            <a:r>
              <a:rPr lang="en-GB" noProof="0" dirty="0"/>
              <a:t> 18-point</a:t>
            </a:r>
          </a:p>
        </p:txBody>
      </p:sp>
      <p:sp>
        <p:nvSpPr>
          <p:cNvPr id="5" name="Espace réservé du pied de page 4"/>
          <p:cNvSpPr>
            <a:spLocks noGrp="1"/>
          </p:cNvSpPr>
          <p:nvPr>
            <p:ph type="ftr" sz="quarter" idx="3"/>
          </p:nvPr>
        </p:nvSpPr>
        <p:spPr>
          <a:xfrm>
            <a:off x="469955" y="4869527"/>
            <a:ext cx="2895600" cy="123111"/>
          </a:xfrm>
          <a:prstGeom prst="rect">
            <a:avLst/>
          </a:prstGeom>
        </p:spPr>
        <p:txBody>
          <a:bodyPr vert="horz" lIns="36000" tIns="0" rIns="36000" bIns="0" rtlCol="0" anchor="ctr">
            <a:spAutoFit/>
          </a:bodyPr>
          <a:lstStyle>
            <a:lvl1pPr algn="l">
              <a:defRPr sz="800">
                <a:solidFill>
                  <a:schemeClr val="bg2">
                    <a:lumMod val="50000"/>
                    <a:lumOff val="50000"/>
                  </a:schemeClr>
                </a:solidFill>
                <a:latin typeface="Arial" panose="020B0604020202020204" pitchFamily="34" charset="0"/>
                <a:cs typeface="Arial" panose="020B0604020202020204" pitchFamily="34" charset="0"/>
              </a:defRPr>
            </a:lvl1pPr>
          </a:lstStyle>
          <a:p>
            <a:r>
              <a:rPr lang="en-GB"/>
              <a:t>Presentation title</a:t>
            </a:r>
            <a:endParaRPr lang="en-GB" dirty="0"/>
          </a:p>
        </p:txBody>
      </p:sp>
      <p:sp>
        <p:nvSpPr>
          <p:cNvPr id="6" name="Espace réservé du numéro de diapositive 5"/>
          <p:cNvSpPr>
            <a:spLocks noGrp="1"/>
          </p:cNvSpPr>
          <p:nvPr>
            <p:ph type="sldNum" sz="quarter" idx="4"/>
          </p:nvPr>
        </p:nvSpPr>
        <p:spPr>
          <a:xfrm>
            <a:off x="0" y="4869527"/>
            <a:ext cx="504000" cy="123111"/>
          </a:xfrm>
          <a:prstGeom prst="rect">
            <a:avLst/>
          </a:prstGeom>
        </p:spPr>
        <p:txBody>
          <a:bodyPr vert="horz" wrap="square" lIns="36000" tIns="0" rIns="36000" bIns="0" rtlCol="0" anchor="ctr">
            <a:spAutoFit/>
          </a:bodyPr>
          <a:lstStyle>
            <a:lvl1pPr algn="r">
              <a:defRPr sz="800">
                <a:solidFill>
                  <a:schemeClr val="bg2">
                    <a:lumMod val="50000"/>
                    <a:lumOff val="50000"/>
                  </a:schemeClr>
                </a:solidFill>
                <a:latin typeface="Arial" panose="020B0604020202020204" pitchFamily="34" charset="0"/>
                <a:cs typeface="Arial" panose="020B0604020202020204" pitchFamily="34" charset="0"/>
              </a:defRPr>
            </a:lvl1pPr>
          </a:lstStyle>
          <a:p>
            <a:fld id="{DD52E7CA-940C-4B6E-9E73-0245BA95FC91}" type="slidenum">
              <a:rPr lang="en-GB" smtClean="0"/>
              <a:pPr/>
              <a:t>‹N°›</a:t>
            </a:fld>
            <a:r>
              <a:rPr lang="fr-FR"/>
              <a:t> /</a:t>
            </a:r>
            <a:endParaRPr lang="fr-FR" dirty="0"/>
          </a:p>
        </p:txBody>
      </p:sp>
      <p:sp>
        <p:nvSpPr>
          <p:cNvPr id="7" name="Rectangle 6"/>
          <p:cNvSpPr/>
          <p:nvPr userDrawn="1"/>
        </p:nvSpPr>
        <p:spPr>
          <a:xfrm>
            <a:off x="857203" y="3012450"/>
            <a:ext cx="8041593" cy="1671227"/>
          </a:xfrm>
          <a:prstGeom prst="rect">
            <a:avLst/>
          </a:prstGeom>
        </p:spPr>
        <p:txBody>
          <a:bodyPr vert="horz" lIns="91440" tIns="45720" rIns="91440" bIns="45720" rtlCol="0">
            <a:normAutofit/>
          </a:bodyPr>
          <a:lstStyle/>
          <a:p>
            <a:pPr lvl="0" indent="0">
              <a:lnSpc>
                <a:spcPct val="90000"/>
              </a:lnSpc>
              <a:spcBef>
                <a:spcPts val="0"/>
              </a:spcBef>
              <a:buFont typeface="Arial" panose="020B0604020202020204" pitchFamily="34" charset="0"/>
              <a:buNone/>
            </a:pPr>
            <a:endParaRPr lang="fr-FR" sz="1100" dirty="0">
              <a:solidFill>
                <a:schemeClr val="bg2">
                  <a:lumMod val="50000"/>
                  <a:lumOff val="50000"/>
                </a:schemeClr>
              </a:solidFill>
              <a:latin typeface="Arial" panose="020B0604020202020204" pitchFamily="34" charset="0"/>
              <a:cs typeface="Arial" panose="020B0604020202020204" pitchFamily="34" charset="0"/>
            </a:endParaRPr>
          </a:p>
        </p:txBody>
      </p:sp>
      <p:sp>
        <p:nvSpPr>
          <p:cNvPr id="3" name="Espace réservé du texte 2"/>
          <p:cNvSpPr>
            <a:spLocks noGrp="1"/>
          </p:cNvSpPr>
          <p:nvPr>
            <p:ph type="body" idx="1"/>
          </p:nvPr>
        </p:nvSpPr>
        <p:spPr>
          <a:xfrm>
            <a:off x="791998" y="1066800"/>
            <a:ext cx="8074189" cy="3567112"/>
          </a:xfrm>
          <a:prstGeom prst="rect">
            <a:avLst/>
          </a:prstGeom>
          <a:noFill/>
        </p:spPr>
        <p:txBody>
          <a:bodyPr vert="horz" lIns="91440" tIns="45720" rIns="91440" bIns="45720" rtlCol="0">
            <a:noAutofit/>
          </a:bodyPr>
          <a:lstStyle/>
          <a:p>
            <a:pPr lvl="0"/>
            <a:r>
              <a:rPr lang="en-GB" noProof="0" dirty="0"/>
              <a:t>Level 1</a:t>
            </a:r>
          </a:p>
          <a:p>
            <a:pPr lvl="1"/>
            <a:r>
              <a:rPr lang="en-GB" noProof="0" dirty="0"/>
              <a:t>Level 2</a:t>
            </a:r>
          </a:p>
          <a:p>
            <a:pPr lvl="2"/>
            <a:r>
              <a:rPr lang="en-GB" noProof="0" dirty="0"/>
              <a:t>Level 3</a:t>
            </a:r>
          </a:p>
          <a:p>
            <a:pPr lvl="3"/>
            <a:r>
              <a:rPr lang="en-GB" noProof="0" dirty="0"/>
              <a:t>Level 4</a:t>
            </a:r>
          </a:p>
          <a:p>
            <a:pPr lvl="8"/>
            <a:r>
              <a:rPr lang="en-GB" noProof="0" dirty="0"/>
              <a:t>Level 4</a:t>
            </a:r>
          </a:p>
        </p:txBody>
      </p:sp>
      <p:sp>
        <p:nvSpPr>
          <p:cNvPr id="15" name="Forme libre 14"/>
          <p:cNvSpPr>
            <a:spLocks/>
          </p:cNvSpPr>
          <p:nvPr userDrawn="1"/>
        </p:nvSpPr>
        <p:spPr bwMode="auto">
          <a:xfrm>
            <a:off x="268288" y="0"/>
            <a:ext cx="544512" cy="433388"/>
          </a:xfrm>
          <a:custGeom>
            <a:avLst/>
            <a:gdLst>
              <a:gd name="connsiteX0" fmla="*/ 0 w 544512"/>
              <a:gd name="connsiteY0" fmla="*/ 0 h 433388"/>
              <a:gd name="connsiteX1" fmla="*/ 544512 w 544512"/>
              <a:gd name="connsiteY1" fmla="*/ 0 h 433388"/>
              <a:gd name="connsiteX2" fmla="*/ 544512 w 544512"/>
              <a:gd name="connsiteY2" fmla="*/ 1519 h 433388"/>
              <a:gd name="connsiteX3" fmla="*/ 544512 w 544512"/>
              <a:gd name="connsiteY3" fmla="*/ 273105 h 433388"/>
              <a:gd name="connsiteX4" fmla="*/ 544512 w 544512"/>
              <a:gd name="connsiteY4" fmla="*/ 307264 h 433388"/>
              <a:gd name="connsiteX5" fmla="*/ 523569 w 544512"/>
              <a:gd name="connsiteY5" fmla="*/ 328284 h 433388"/>
              <a:gd name="connsiteX6" fmla="*/ 20943 w 544512"/>
              <a:gd name="connsiteY6" fmla="*/ 433388 h 433388"/>
              <a:gd name="connsiteX7" fmla="*/ 0 w 544512"/>
              <a:gd name="connsiteY7" fmla="*/ 412367 h 433388"/>
              <a:gd name="connsiteX8" fmla="*/ 0 w 544512"/>
              <a:gd name="connsiteY8" fmla="*/ 273105 h 433388"/>
              <a:gd name="connsiteX9" fmla="*/ 0 w 544512"/>
              <a:gd name="connsiteY9" fmla="*/ 88275 h 43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4512" h="433388">
                <a:moveTo>
                  <a:pt x="0" y="0"/>
                </a:moveTo>
                <a:lnTo>
                  <a:pt x="544512" y="0"/>
                </a:lnTo>
                <a:lnTo>
                  <a:pt x="544512" y="1519"/>
                </a:lnTo>
                <a:cubicBezTo>
                  <a:pt x="544512" y="14451"/>
                  <a:pt x="544512" y="66182"/>
                  <a:pt x="544512" y="273105"/>
                </a:cubicBezTo>
                <a:cubicBezTo>
                  <a:pt x="544512" y="273105"/>
                  <a:pt x="544512" y="273105"/>
                  <a:pt x="544512" y="307264"/>
                </a:cubicBezTo>
                <a:cubicBezTo>
                  <a:pt x="544512" y="317774"/>
                  <a:pt x="534041" y="328284"/>
                  <a:pt x="523569" y="328284"/>
                </a:cubicBezTo>
                <a:cubicBezTo>
                  <a:pt x="523569" y="328284"/>
                  <a:pt x="523569" y="328284"/>
                  <a:pt x="20943" y="433388"/>
                </a:cubicBezTo>
                <a:cubicBezTo>
                  <a:pt x="10471" y="433388"/>
                  <a:pt x="0" y="422878"/>
                  <a:pt x="0" y="412367"/>
                </a:cubicBezTo>
                <a:cubicBezTo>
                  <a:pt x="0" y="412367"/>
                  <a:pt x="0" y="412367"/>
                  <a:pt x="0" y="273105"/>
                </a:cubicBezTo>
                <a:cubicBezTo>
                  <a:pt x="0" y="273105"/>
                  <a:pt x="0" y="273105"/>
                  <a:pt x="0" y="88275"/>
                </a:cubicBez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fr-FR"/>
          </a:p>
        </p:txBody>
      </p:sp>
    </p:spTree>
    <p:extLst>
      <p:ext uri="{BB962C8B-B14F-4D97-AF65-F5344CB8AC3E}">
        <p14:creationId xmlns:p14="http://schemas.microsoft.com/office/powerpoint/2010/main" val="2180283308"/>
      </p:ext>
    </p:extLst>
  </p:cSld>
  <p:clrMap bg1="lt1" tx1="dk1" bg2="lt2" tx2="dk2" accent1="accent1" accent2="accent2" accent3="accent3" accent4="accent4" accent5="accent5" accent6="accent6" hlink="hlink" folHlink="folHlink"/>
  <p:sldLayoutIdLst>
    <p:sldLayoutId id="2147483685" r:id="rId1"/>
    <p:sldLayoutId id="2147483702" r:id="rId2"/>
    <p:sldLayoutId id="2147483699" r:id="rId3"/>
    <p:sldLayoutId id="2147483746" r:id="rId4"/>
    <p:sldLayoutId id="2147483747" r:id="rId5"/>
    <p:sldLayoutId id="2147483748" r:id="rId6"/>
    <p:sldLayoutId id="2147483710" r:id="rId7"/>
    <p:sldLayoutId id="2147483688" r:id="rId8"/>
    <p:sldLayoutId id="2147483689" r:id="rId9"/>
    <p:sldLayoutId id="2147483701" r:id="rId10"/>
    <p:sldLayoutId id="2147483691" r:id="rId11"/>
    <p:sldLayoutId id="2147483692" r:id="rId12"/>
    <p:sldLayoutId id="2147483693" r:id="rId13"/>
    <p:sldLayoutId id="2147483704" r:id="rId14"/>
    <p:sldLayoutId id="2147483707" r:id="rId15"/>
    <p:sldLayoutId id="2147483708" r:id="rId16"/>
    <p:sldLayoutId id="2147483709" r:id="rId17"/>
  </p:sldLayoutIdLst>
  <p:hf hdr="0" dt="0"/>
  <p:txStyles>
    <p:titleStyle>
      <a:lvl1pPr algn="l" defTabSz="914378" rtl="0" eaLnBrk="1" latinLnBrk="0" hangingPunct="1">
        <a:spcBef>
          <a:spcPct val="0"/>
        </a:spcBef>
        <a:buNone/>
        <a:defRPr sz="1800" b="1" kern="1200" cap="all" baseline="0">
          <a:solidFill>
            <a:schemeClr val="bg2">
              <a:lumMod val="50000"/>
              <a:lumOff val="50000"/>
            </a:schemeClr>
          </a:solidFill>
          <a:latin typeface="Arial" panose="020B0604020202020204" pitchFamily="34" charset="0"/>
          <a:ea typeface="+mj-ea"/>
          <a:cs typeface="Arial" panose="020B0604020202020204" pitchFamily="34" charset="0"/>
        </a:defRPr>
      </a:lvl1pPr>
    </p:titleStyle>
    <p:bodyStyle>
      <a:lvl1pPr marL="0" marR="0" indent="0" algn="l" defTabSz="914378" rtl="0" eaLnBrk="1" fontAlgn="auto" latinLnBrk="0" hangingPunct="1">
        <a:lnSpc>
          <a:spcPct val="90000"/>
        </a:lnSpc>
        <a:spcBef>
          <a:spcPts val="0"/>
        </a:spcBef>
        <a:spcAft>
          <a:spcPts val="0"/>
        </a:spcAft>
        <a:buClrTx/>
        <a:buSzTx/>
        <a:buFont typeface="Arial" panose="020B0604020202020204" pitchFamily="34" charset="0"/>
        <a:buNone/>
        <a:tabLst/>
        <a:defRPr sz="2000" b="1" kern="1200" cap="none" baseline="0">
          <a:solidFill>
            <a:schemeClr val="tx2"/>
          </a:solidFill>
          <a:latin typeface="Arial" panose="020B0604020202020204" pitchFamily="34" charset="0"/>
          <a:ea typeface="+mn-ea"/>
          <a:cs typeface="Arial" panose="020B0604020202020204" pitchFamily="34" charset="0"/>
        </a:defRPr>
      </a:lvl1pPr>
      <a:lvl2pPr marL="0" marR="0" indent="0" algn="l" defTabSz="914378" rtl="0" eaLnBrk="1" fontAlgn="auto" latinLnBrk="0" hangingPunct="1">
        <a:lnSpc>
          <a:spcPct val="90000"/>
        </a:lnSpc>
        <a:spcBef>
          <a:spcPts val="0"/>
        </a:spcBef>
        <a:spcAft>
          <a:spcPts val="0"/>
        </a:spcAft>
        <a:buClrTx/>
        <a:buSzPct val="80000"/>
        <a:buFont typeface="Arial" panose="020B0604020202020204" pitchFamily="34" charset="0"/>
        <a:buNone/>
        <a:tabLst/>
        <a:defRPr sz="1800" b="0" kern="1200">
          <a:solidFill>
            <a:schemeClr val="bg2">
              <a:lumMod val="50000"/>
              <a:lumOff val="50000"/>
            </a:schemeClr>
          </a:solidFill>
          <a:latin typeface="Arial" panose="020B0604020202020204" pitchFamily="34" charset="0"/>
          <a:ea typeface="+mn-ea"/>
          <a:cs typeface="Arial" panose="020B0604020202020204" pitchFamily="34" charset="0"/>
        </a:defRPr>
      </a:lvl2pPr>
      <a:lvl3pPr marL="357188" marR="0" indent="-357188" algn="l" defTabSz="914378" rtl="0" eaLnBrk="1" fontAlgn="auto" latinLnBrk="0" hangingPunct="1">
        <a:lnSpc>
          <a:spcPct val="90000"/>
        </a:lnSpc>
        <a:spcBef>
          <a:spcPts val="1200"/>
        </a:spcBef>
        <a:spcAft>
          <a:spcPts val="0"/>
        </a:spcAft>
        <a:buClr>
          <a:schemeClr val="tx2"/>
        </a:buClr>
        <a:buSzTx/>
        <a:buFont typeface="Wingdings" panose="05000000000000000000" pitchFamily="2" charset="2"/>
        <a:buChar char="n"/>
        <a:tabLst/>
        <a:defRPr lang="fr-FR" sz="1600" kern="1200" dirty="0">
          <a:solidFill>
            <a:schemeClr val="bg2">
              <a:lumMod val="50000"/>
              <a:lumOff val="50000"/>
            </a:schemeClr>
          </a:solidFill>
          <a:latin typeface="Arial" panose="020B0604020202020204" pitchFamily="34" charset="0"/>
          <a:ea typeface="+mn-ea"/>
          <a:cs typeface="Arial" panose="020B0604020202020204" pitchFamily="34" charset="0"/>
        </a:defRPr>
      </a:lvl3pPr>
      <a:lvl4pPr marL="530225" marR="0" indent="-285750" algn="l" defTabSz="914378" rtl="0" eaLnBrk="1" fontAlgn="auto" latinLnBrk="0" hangingPunct="1">
        <a:lnSpc>
          <a:spcPct val="90000"/>
        </a:lnSpc>
        <a:spcBef>
          <a:spcPts val="1200"/>
        </a:spcBef>
        <a:spcAft>
          <a:spcPts val="0"/>
        </a:spcAft>
        <a:buClr>
          <a:schemeClr val="bg1">
            <a:lumMod val="75000"/>
          </a:schemeClr>
        </a:buClr>
        <a:buSzTx/>
        <a:buFont typeface="Arial" panose="020B0604020202020204" pitchFamily="34" charset="0"/>
        <a:buChar char="►"/>
        <a:tabLst/>
        <a:defRPr sz="1400" kern="1200">
          <a:solidFill>
            <a:schemeClr val="bg2">
              <a:lumMod val="50000"/>
              <a:lumOff val="50000"/>
            </a:schemeClr>
          </a:solidFill>
          <a:latin typeface="Arial" panose="020B0604020202020204" pitchFamily="34" charset="0"/>
          <a:ea typeface="+mn-ea"/>
          <a:cs typeface="Arial" panose="020B0604020202020204" pitchFamily="34" charset="0"/>
        </a:defRPr>
      </a:lvl4pPr>
      <a:lvl5pPr marL="360000" marR="0" indent="-114300" algn="l" defTabSz="914378" rtl="0" eaLnBrk="1" fontAlgn="auto" latinLnBrk="0" hangingPunct="1">
        <a:lnSpc>
          <a:spcPct val="90000"/>
        </a:lnSpc>
        <a:spcBef>
          <a:spcPts val="1200"/>
        </a:spcBef>
        <a:spcAft>
          <a:spcPts val="0"/>
        </a:spcAft>
        <a:buClrTx/>
        <a:buSzTx/>
        <a:buFont typeface="Arial" panose="020B0604020202020204" pitchFamily="34" charset="0"/>
        <a:buChar char="•"/>
        <a:tabLst/>
        <a:defRPr sz="1100" kern="1200" baseline="0">
          <a:solidFill>
            <a:schemeClr val="bg2">
              <a:lumMod val="50000"/>
              <a:lumOff val="50000"/>
            </a:schemeClr>
          </a:solidFill>
          <a:latin typeface="Arial" panose="020B0604020202020204" pitchFamily="34" charset="0"/>
          <a:ea typeface="+mn-ea"/>
          <a:cs typeface="Arial" panose="020B0604020202020204" pitchFamily="34" charset="0"/>
        </a:defRPr>
      </a:lvl5pPr>
      <a:lvl6pPr marL="360000" marR="0" indent="-115200" algn="l" defTabSz="914378" rtl="0" eaLnBrk="1" fontAlgn="auto" latinLnBrk="0" hangingPunct="1">
        <a:lnSpc>
          <a:spcPct val="90000"/>
        </a:lnSpc>
        <a:spcBef>
          <a:spcPts val="1200"/>
        </a:spcBef>
        <a:spcAft>
          <a:spcPts val="0"/>
        </a:spcAft>
        <a:buClrTx/>
        <a:buSzTx/>
        <a:buFont typeface="Arial" panose="020B0604020202020204" pitchFamily="34" charset="0"/>
        <a:buChar char="•"/>
        <a:tabLst/>
        <a:defRPr sz="1100" kern="1200">
          <a:solidFill>
            <a:schemeClr val="bg2">
              <a:lumMod val="50000"/>
              <a:lumOff val="50000"/>
            </a:schemeClr>
          </a:solidFill>
          <a:latin typeface="Arial" panose="020B0604020202020204" pitchFamily="34" charset="0"/>
          <a:ea typeface="+mn-ea"/>
          <a:cs typeface="Arial" panose="020B0604020202020204" pitchFamily="34" charset="0"/>
        </a:defRPr>
      </a:lvl6pPr>
      <a:lvl7pPr marL="360000" marR="0" indent="-115200" algn="l" defTabSz="914378" rtl="0" eaLnBrk="1" fontAlgn="auto" latinLnBrk="0" hangingPunct="1">
        <a:lnSpc>
          <a:spcPct val="90000"/>
        </a:lnSpc>
        <a:spcBef>
          <a:spcPts val="1200"/>
        </a:spcBef>
        <a:spcAft>
          <a:spcPts val="0"/>
        </a:spcAft>
        <a:buClrTx/>
        <a:buSzTx/>
        <a:buFont typeface="Arial" panose="020B0604020202020204" pitchFamily="34" charset="0"/>
        <a:buChar char="•"/>
        <a:tabLst/>
        <a:defRPr sz="1100" kern="1200">
          <a:solidFill>
            <a:schemeClr val="bg2">
              <a:lumMod val="50000"/>
              <a:lumOff val="50000"/>
            </a:schemeClr>
          </a:solidFill>
          <a:latin typeface="Arial" panose="020B0604020202020204" pitchFamily="34" charset="0"/>
          <a:ea typeface="+mn-ea"/>
          <a:cs typeface="Arial" panose="020B0604020202020204" pitchFamily="34" charset="0"/>
        </a:defRPr>
      </a:lvl7pPr>
      <a:lvl8pPr marL="360000" marR="0" indent="-115200" algn="l" defTabSz="914378" rtl="0" eaLnBrk="1" fontAlgn="auto" latinLnBrk="0" hangingPunct="1">
        <a:lnSpc>
          <a:spcPct val="90000"/>
        </a:lnSpc>
        <a:spcBef>
          <a:spcPts val="1200"/>
        </a:spcBef>
        <a:spcAft>
          <a:spcPts val="0"/>
        </a:spcAft>
        <a:buClrTx/>
        <a:buSzTx/>
        <a:buFont typeface="Arial" panose="020B0604020202020204" pitchFamily="34" charset="0"/>
        <a:buChar char="•"/>
        <a:tabLst/>
        <a:defRPr sz="1100" kern="1200">
          <a:solidFill>
            <a:schemeClr val="bg2">
              <a:lumMod val="50000"/>
              <a:lumOff val="50000"/>
            </a:schemeClr>
          </a:solidFill>
          <a:latin typeface="Arial" panose="020B0604020202020204" pitchFamily="34" charset="0"/>
          <a:ea typeface="+mn-ea"/>
          <a:cs typeface="Arial" panose="020B0604020202020204" pitchFamily="34" charset="0"/>
        </a:defRPr>
      </a:lvl8pPr>
      <a:lvl9pPr marL="530225" marR="0" indent="-285750" algn="l" defTabSz="914378" rtl="0" eaLnBrk="1" fontAlgn="auto" latinLnBrk="0" hangingPunct="1">
        <a:lnSpc>
          <a:spcPct val="90000"/>
        </a:lnSpc>
        <a:spcBef>
          <a:spcPts val="1200"/>
        </a:spcBef>
        <a:spcAft>
          <a:spcPts val="0"/>
        </a:spcAft>
        <a:buClr>
          <a:schemeClr val="bg1">
            <a:lumMod val="75000"/>
          </a:schemeClr>
        </a:buClr>
        <a:buSzTx/>
        <a:buFont typeface="Arial" panose="020B0604020202020204" pitchFamily="34" charset="0"/>
        <a:buChar char="►"/>
        <a:tabLst/>
        <a:defRPr sz="1400" kern="1200">
          <a:solidFill>
            <a:schemeClr val="bg2">
              <a:lumMod val="50000"/>
              <a:lumOff val="50000"/>
            </a:schemeClr>
          </a:solidFill>
          <a:latin typeface="Arial" panose="020B0604020202020204" pitchFamily="34" charset="0"/>
          <a:ea typeface="+mn-ea"/>
          <a:cs typeface="Arial" panose="020B0604020202020204" pitchFamily="34" charset="0"/>
        </a:defRPr>
      </a:lvl9pPr>
    </p:bodyStyle>
    <p:otherStyle>
      <a:defPPr>
        <a:defRPr lang="fr-FR"/>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4" pos="169" userDrawn="1">
          <p15:clr>
            <a:srgbClr val="F26B43"/>
          </p15:clr>
        </p15:guide>
        <p15:guide id="5" pos="5585" userDrawn="1">
          <p15:clr>
            <a:srgbClr val="F26B43"/>
          </p15:clr>
        </p15:guide>
        <p15:guide id="6" orient="horz" pos="174" userDrawn="1">
          <p15:clr>
            <a:srgbClr val="F26B43"/>
          </p15:clr>
        </p15:guide>
        <p15:guide id="7" orient="horz" pos="3134" userDrawn="1">
          <p15:clr>
            <a:srgbClr val="F26B43"/>
          </p15:clr>
        </p15:guide>
        <p15:guide id="8" pos="457" userDrawn="1">
          <p15:clr>
            <a:srgbClr val="F26B43"/>
          </p15:clr>
        </p15:guide>
        <p15:guide id="9" pos="4628" userDrawn="1">
          <p15:clr>
            <a:srgbClr val="F26B43"/>
          </p15:clr>
        </p15:guide>
        <p15:guide id="10" orient="horz" pos="2969" userDrawn="1">
          <p15:clr>
            <a:srgbClr val="F26B43"/>
          </p15:clr>
        </p15:guide>
        <p15:guide id="11" orient="horz" pos="2825" userDrawn="1">
          <p15:clr>
            <a:srgbClr val="F26B43"/>
          </p15:clr>
        </p15:guide>
        <p15:guide id="12" pos="2332" userDrawn="1">
          <p15:clr>
            <a:srgbClr val="F26B43"/>
          </p15:clr>
        </p15:guide>
        <p15:guide id="13" pos="558" userDrawn="1">
          <p15:clr>
            <a:srgbClr val="F26B43"/>
          </p15:clr>
        </p15:guide>
        <p15:guide id="14" pos="4724" userDrawn="1">
          <p15:clr>
            <a:srgbClr val="F26B43"/>
          </p15:clr>
        </p15:guide>
        <p15:guide id="15" pos="5488" userDrawn="1">
          <p15:clr>
            <a:srgbClr val="F26B43"/>
          </p15:clr>
        </p15:guide>
        <p15:guide id="16" orient="horz" pos="292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02800" y="72000"/>
            <a:ext cx="8074189" cy="276999"/>
          </a:xfrm>
          <a:prstGeom prst="rect">
            <a:avLst/>
          </a:prstGeom>
        </p:spPr>
        <p:txBody>
          <a:bodyPr vert="horz" wrap="square" lIns="91440" tIns="0" rIns="91440" bIns="0" rtlCol="0" anchor="t" anchorCtr="0">
            <a:spAutoFit/>
          </a:bodyPr>
          <a:lstStyle/>
          <a:p>
            <a:r>
              <a:rPr lang="en-GB" noProof="0" dirty="0" err="1"/>
              <a:t>TitLe</a:t>
            </a:r>
            <a:r>
              <a:rPr lang="en-GB" noProof="0" dirty="0"/>
              <a:t> 1 (LEVEL 0) </a:t>
            </a:r>
            <a:r>
              <a:rPr lang="en-GB" noProof="0" dirty="0" err="1"/>
              <a:t>arial</a:t>
            </a:r>
            <a:r>
              <a:rPr lang="en-GB" noProof="0" dirty="0"/>
              <a:t> 18-point</a:t>
            </a:r>
          </a:p>
        </p:txBody>
      </p:sp>
      <p:sp>
        <p:nvSpPr>
          <p:cNvPr id="5" name="Espace réservé du pied de page 4"/>
          <p:cNvSpPr>
            <a:spLocks noGrp="1"/>
          </p:cNvSpPr>
          <p:nvPr>
            <p:ph type="ftr" sz="quarter" idx="3"/>
          </p:nvPr>
        </p:nvSpPr>
        <p:spPr>
          <a:xfrm>
            <a:off x="469955" y="4869527"/>
            <a:ext cx="2895600" cy="123111"/>
          </a:xfrm>
          <a:prstGeom prst="rect">
            <a:avLst/>
          </a:prstGeom>
        </p:spPr>
        <p:txBody>
          <a:bodyPr vert="horz" lIns="36000" tIns="0" rIns="36000" bIns="0" rtlCol="0" anchor="ctr">
            <a:spAutoFit/>
          </a:bodyPr>
          <a:lstStyle>
            <a:lvl1pPr algn="l">
              <a:defRPr sz="800">
                <a:solidFill>
                  <a:schemeClr val="bg2">
                    <a:lumMod val="50000"/>
                    <a:lumOff val="50000"/>
                  </a:schemeClr>
                </a:solidFill>
                <a:latin typeface="Arial" panose="020B0604020202020204" pitchFamily="34" charset="0"/>
                <a:cs typeface="Arial" panose="020B0604020202020204" pitchFamily="34" charset="0"/>
              </a:defRPr>
            </a:lvl1pPr>
          </a:lstStyle>
          <a:p>
            <a:r>
              <a:rPr lang="en-GB"/>
              <a:t>Presentation title</a:t>
            </a:r>
            <a:endParaRPr lang="en-GB" dirty="0"/>
          </a:p>
        </p:txBody>
      </p:sp>
      <p:sp>
        <p:nvSpPr>
          <p:cNvPr id="6" name="Espace réservé du numéro de diapositive 5"/>
          <p:cNvSpPr>
            <a:spLocks noGrp="1"/>
          </p:cNvSpPr>
          <p:nvPr>
            <p:ph type="sldNum" sz="quarter" idx="4"/>
          </p:nvPr>
        </p:nvSpPr>
        <p:spPr>
          <a:xfrm>
            <a:off x="0" y="4869527"/>
            <a:ext cx="504000" cy="123111"/>
          </a:xfrm>
          <a:prstGeom prst="rect">
            <a:avLst/>
          </a:prstGeom>
        </p:spPr>
        <p:txBody>
          <a:bodyPr vert="horz" wrap="square" lIns="36000" tIns="0" rIns="36000" bIns="0" rtlCol="0" anchor="ctr">
            <a:spAutoFit/>
          </a:bodyPr>
          <a:lstStyle>
            <a:lvl1pPr algn="r">
              <a:defRPr sz="800">
                <a:solidFill>
                  <a:schemeClr val="bg2">
                    <a:lumMod val="50000"/>
                    <a:lumOff val="50000"/>
                  </a:schemeClr>
                </a:solidFill>
                <a:latin typeface="Arial" panose="020B0604020202020204" pitchFamily="34" charset="0"/>
                <a:cs typeface="Arial" panose="020B0604020202020204" pitchFamily="34" charset="0"/>
              </a:defRPr>
            </a:lvl1pPr>
          </a:lstStyle>
          <a:p>
            <a:fld id="{DD52E7CA-940C-4B6E-9E73-0245BA95FC91}" type="slidenum">
              <a:rPr lang="en-GB" smtClean="0"/>
              <a:pPr/>
              <a:t>‹N°›</a:t>
            </a:fld>
            <a:r>
              <a:rPr lang="fr-FR"/>
              <a:t> /</a:t>
            </a:r>
            <a:endParaRPr lang="fr-FR" dirty="0"/>
          </a:p>
        </p:txBody>
      </p:sp>
      <p:sp>
        <p:nvSpPr>
          <p:cNvPr id="7" name="Rectangle 6"/>
          <p:cNvSpPr/>
          <p:nvPr userDrawn="1"/>
        </p:nvSpPr>
        <p:spPr>
          <a:xfrm>
            <a:off x="857203" y="3012450"/>
            <a:ext cx="8041593" cy="1671227"/>
          </a:xfrm>
          <a:prstGeom prst="rect">
            <a:avLst/>
          </a:prstGeom>
        </p:spPr>
        <p:txBody>
          <a:bodyPr vert="horz" lIns="91440" tIns="45720" rIns="91440" bIns="45720" rtlCol="0">
            <a:normAutofit/>
          </a:bodyPr>
          <a:lstStyle/>
          <a:p>
            <a:pPr lvl="0" indent="0">
              <a:lnSpc>
                <a:spcPct val="90000"/>
              </a:lnSpc>
              <a:spcBef>
                <a:spcPts val="0"/>
              </a:spcBef>
              <a:buFont typeface="Arial" panose="020B0604020202020204" pitchFamily="34" charset="0"/>
              <a:buNone/>
            </a:pPr>
            <a:endParaRPr lang="fr-FR" sz="1100" dirty="0">
              <a:solidFill>
                <a:schemeClr val="bg2">
                  <a:lumMod val="50000"/>
                  <a:lumOff val="50000"/>
                </a:schemeClr>
              </a:solidFill>
              <a:latin typeface="Arial" panose="020B0604020202020204" pitchFamily="34" charset="0"/>
              <a:cs typeface="Arial" panose="020B0604020202020204" pitchFamily="34" charset="0"/>
            </a:endParaRPr>
          </a:p>
        </p:txBody>
      </p:sp>
      <p:sp>
        <p:nvSpPr>
          <p:cNvPr id="3" name="Espace réservé du texte 2"/>
          <p:cNvSpPr>
            <a:spLocks noGrp="1"/>
          </p:cNvSpPr>
          <p:nvPr>
            <p:ph type="body" idx="1"/>
          </p:nvPr>
        </p:nvSpPr>
        <p:spPr>
          <a:xfrm>
            <a:off x="791998" y="1066800"/>
            <a:ext cx="8074189" cy="3567112"/>
          </a:xfrm>
          <a:prstGeom prst="rect">
            <a:avLst/>
          </a:prstGeom>
          <a:noFill/>
        </p:spPr>
        <p:txBody>
          <a:bodyPr vert="horz" lIns="91440" tIns="45720" rIns="91440" bIns="45720" rtlCol="0">
            <a:noAutofit/>
          </a:bodyPr>
          <a:lstStyle/>
          <a:p>
            <a:pPr lvl="0"/>
            <a:r>
              <a:rPr lang="en-GB" noProof="0" dirty="0"/>
              <a:t>Level 1</a:t>
            </a:r>
          </a:p>
          <a:p>
            <a:pPr lvl="1"/>
            <a:r>
              <a:rPr lang="en-GB" noProof="0" dirty="0"/>
              <a:t>Level 2</a:t>
            </a:r>
          </a:p>
          <a:p>
            <a:pPr lvl="2"/>
            <a:r>
              <a:rPr lang="en-GB" noProof="0" dirty="0"/>
              <a:t>Level 3</a:t>
            </a:r>
          </a:p>
          <a:p>
            <a:pPr lvl="3"/>
            <a:r>
              <a:rPr lang="en-GB" noProof="0" dirty="0"/>
              <a:t>Level 4</a:t>
            </a:r>
          </a:p>
          <a:p>
            <a:pPr lvl="8"/>
            <a:r>
              <a:rPr lang="en-GB" noProof="0" dirty="0"/>
              <a:t>Level 4</a:t>
            </a:r>
          </a:p>
        </p:txBody>
      </p:sp>
      <p:sp>
        <p:nvSpPr>
          <p:cNvPr id="15" name="Forme libre 14"/>
          <p:cNvSpPr>
            <a:spLocks/>
          </p:cNvSpPr>
          <p:nvPr userDrawn="1"/>
        </p:nvSpPr>
        <p:spPr bwMode="auto">
          <a:xfrm>
            <a:off x="268288" y="0"/>
            <a:ext cx="544512" cy="433388"/>
          </a:xfrm>
          <a:custGeom>
            <a:avLst/>
            <a:gdLst>
              <a:gd name="connsiteX0" fmla="*/ 0 w 544512"/>
              <a:gd name="connsiteY0" fmla="*/ 0 h 433388"/>
              <a:gd name="connsiteX1" fmla="*/ 544512 w 544512"/>
              <a:gd name="connsiteY1" fmla="*/ 0 h 433388"/>
              <a:gd name="connsiteX2" fmla="*/ 544512 w 544512"/>
              <a:gd name="connsiteY2" fmla="*/ 1519 h 433388"/>
              <a:gd name="connsiteX3" fmla="*/ 544512 w 544512"/>
              <a:gd name="connsiteY3" fmla="*/ 273105 h 433388"/>
              <a:gd name="connsiteX4" fmla="*/ 544512 w 544512"/>
              <a:gd name="connsiteY4" fmla="*/ 307264 h 433388"/>
              <a:gd name="connsiteX5" fmla="*/ 523569 w 544512"/>
              <a:gd name="connsiteY5" fmla="*/ 328284 h 433388"/>
              <a:gd name="connsiteX6" fmla="*/ 20943 w 544512"/>
              <a:gd name="connsiteY6" fmla="*/ 433388 h 433388"/>
              <a:gd name="connsiteX7" fmla="*/ 0 w 544512"/>
              <a:gd name="connsiteY7" fmla="*/ 412367 h 433388"/>
              <a:gd name="connsiteX8" fmla="*/ 0 w 544512"/>
              <a:gd name="connsiteY8" fmla="*/ 273105 h 433388"/>
              <a:gd name="connsiteX9" fmla="*/ 0 w 544512"/>
              <a:gd name="connsiteY9" fmla="*/ 88275 h 43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4512" h="433388">
                <a:moveTo>
                  <a:pt x="0" y="0"/>
                </a:moveTo>
                <a:lnTo>
                  <a:pt x="544512" y="0"/>
                </a:lnTo>
                <a:lnTo>
                  <a:pt x="544512" y="1519"/>
                </a:lnTo>
                <a:cubicBezTo>
                  <a:pt x="544512" y="14451"/>
                  <a:pt x="544512" y="66182"/>
                  <a:pt x="544512" y="273105"/>
                </a:cubicBezTo>
                <a:cubicBezTo>
                  <a:pt x="544512" y="273105"/>
                  <a:pt x="544512" y="273105"/>
                  <a:pt x="544512" y="307264"/>
                </a:cubicBezTo>
                <a:cubicBezTo>
                  <a:pt x="544512" y="317774"/>
                  <a:pt x="534041" y="328284"/>
                  <a:pt x="523569" y="328284"/>
                </a:cubicBezTo>
                <a:cubicBezTo>
                  <a:pt x="523569" y="328284"/>
                  <a:pt x="523569" y="328284"/>
                  <a:pt x="20943" y="433388"/>
                </a:cubicBezTo>
                <a:cubicBezTo>
                  <a:pt x="10471" y="433388"/>
                  <a:pt x="0" y="422878"/>
                  <a:pt x="0" y="412367"/>
                </a:cubicBezTo>
                <a:cubicBezTo>
                  <a:pt x="0" y="412367"/>
                  <a:pt x="0" y="412367"/>
                  <a:pt x="0" y="273105"/>
                </a:cubicBezTo>
                <a:cubicBezTo>
                  <a:pt x="0" y="273105"/>
                  <a:pt x="0" y="273105"/>
                  <a:pt x="0" y="88275"/>
                </a:cubicBez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fr-FR"/>
          </a:p>
        </p:txBody>
      </p:sp>
    </p:spTree>
    <p:extLst>
      <p:ext uri="{BB962C8B-B14F-4D97-AF65-F5344CB8AC3E}">
        <p14:creationId xmlns:p14="http://schemas.microsoft.com/office/powerpoint/2010/main" val="405771224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Lst>
  <p:hf hdr="0" dt="0"/>
  <p:txStyles>
    <p:titleStyle>
      <a:lvl1pPr algn="l" defTabSz="914378" rtl="0" eaLnBrk="1" latinLnBrk="0" hangingPunct="1">
        <a:spcBef>
          <a:spcPct val="0"/>
        </a:spcBef>
        <a:buNone/>
        <a:defRPr sz="1800" b="1" kern="1200" cap="all" baseline="0">
          <a:solidFill>
            <a:schemeClr val="bg2">
              <a:lumMod val="50000"/>
              <a:lumOff val="50000"/>
            </a:schemeClr>
          </a:solidFill>
          <a:latin typeface="Arial" panose="020B0604020202020204" pitchFamily="34" charset="0"/>
          <a:ea typeface="+mj-ea"/>
          <a:cs typeface="Arial" panose="020B0604020202020204" pitchFamily="34" charset="0"/>
        </a:defRPr>
      </a:lvl1pPr>
    </p:titleStyle>
    <p:bodyStyle>
      <a:lvl1pPr marL="0" marR="0" indent="0" algn="l" defTabSz="914378" rtl="0" eaLnBrk="1" fontAlgn="auto" latinLnBrk="0" hangingPunct="1">
        <a:lnSpc>
          <a:spcPct val="90000"/>
        </a:lnSpc>
        <a:spcBef>
          <a:spcPts val="0"/>
        </a:spcBef>
        <a:spcAft>
          <a:spcPts val="0"/>
        </a:spcAft>
        <a:buClrTx/>
        <a:buSzTx/>
        <a:buFont typeface="Arial" panose="020B0604020202020204" pitchFamily="34" charset="0"/>
        <a:buNone/>
        <a:tabLst/>
        <a:defRPr sz="2000" b="1" kern="1200" cap="none" baseline="0">
          <a:solidFill>
            <a:schemeClr val="tx2"/>
          </a:solidFill>
          <a:latin typeface="Arial" panose="020B0604020202020204" pitchFamily="34" charset="0"/>
          <a:ea typeface="+mn-ea"/>
          <a:cs typeface="Arial" panose="020B0604020202020204" pitchFamily="34" charset="0"/>
        </a:defRPr>
      </a:lvl1pPr>
      <a:lvl2pPr marL="0" marR="0" indent="0" algn="l" defTabSz="914378" rtl="0" eaLnBrk="1" fontAlgn="auto" latinLnBrk="0" hangingPunct="1">
        <a:lnSpc>
          <a:spcPct val="90000"/>
        </a:lnSpc>
        <a:spcBef>
          <a:spcPts val="0"/>
        </a:spcBef>
        <a:spcAft>
          <a:spcPts val="0"/>
        </a:spcAft>
        <a:buClrTx/>
        <a:buSzPct val="80000"/>
        <a:buFont typeface="Arial" panose="020B0604020202020204" pitchFamily="34" charset="0"/>
        <a:buNone/>
        <a:tabLst/>
        <a:defRPr sz="1800" b="0" kern="1200">
          <a:solidFill>
            <a:schemeClr val="bg2">
              <a:lumMod val="50000"/>
              <a:lumOff val="50000"/>
            </a:schemeClr>
          </a:solidFill>
          <a:latin typeface="Arial" panose="020B0604020202020204" pitchFamily="34" charset="0"/>
          <a:ea typeface="+mn-ea"/>
          <a:cs typeface="Arial" panose="020B0604020202020204" pitchFamily="34" charset="0"/>
        </a:defRPr>
      </a:lvl2pPr>
      <a:lvl3pPr marL="357188" marR="0" indent="-357188" algn="l" defTabSz="914378" rtl="0" eaLnBrk="1" fontAlgn="auto" latinLnBrk="0" hangingPunct="1">
        <a:lnSpc>
          <a:spcPct val="90000"/>
        </a:lnSpc>
        <a:spcBef>
          <a:spcPts val="1200"/>
        </a:spcBef>
        <a:spcAft>
          <a:spcPts val="0"/>
        </a:spcAft>
        <a:buClr>
          <a:schemeClr val="tx2"/>
        </a:buClr>
        <a:buSzTx/>
        <a:buFont typeface="Wingdings" panose="05000000000000000000" pitchFamily="2" charset="2"/>
        <a:buChar char="n"/>
        <a:tabLst/>
        <a:defRPr lang="fr-FR" sz="1600" kern="1200" dirty="0">
          <a:solidFill>
            <a:schemeClr val="bg2">
              <a:lumMod val="50000"/>
              <a:lumOff val="50000"/>
            </a:schemeClr>
          </a:solidFill>
          <a:latin typeface="Arial" panose="020B0604020202020204" pitchFamily="34" charset="0"/>
          <a:ea typeface="+mn-ea"/>
          <a:cs typeface="Arial" panose="020B0604020202020204" pitchFamily="34" charset="0"/>
        </a:defRPr>
      </a:lvl3pPr>
      <a:lvl4pPr marL="530225" marR="0" indent="-285750" algn="l" defTabSz="914378" rtl="0" eaLnBrk="1" fontAlgn="auto" latinLnBrk="0" hangingPunct="1">
        <a:lnSpc>
          <a:spcPct val="90000"/>
        </a:lnSpc>
        <a:spcBef>
          <a:spcPts val="1200"/>
        </a:spcBef>
        <a:spcAft>
          <a:spcPts val="0"/>
        </a:spcAft>
        <a:buClr>
          <a:schemeClr val="bg1">
            <a:lumMod val="75000"/>
          </a:schemeClr>
        </a:buClr>
        <a:buSzTx/>
        <a:buFont typeface="Arial" panose="020B0604020202020204" pitchFamily="34" charset="0"/>
        <a:buChar char="►"/>
        <a:tabLst/>
        <a:defRPr sz="1400" kern="1200">
          <a:solidFill>
            <a:schemeClr val="bg2">
              <a:lumMod val="50000"/>
              <a:lumOff val="50000"/>
            </a:schemeClr>
          </a:solidFill>
          <a:latin typeface="Arial" panose="020B0604020202020204" pitchFamily="34" charset="0"/>
          <a:ea typeface="+mn-ea"/>
          <a:cs typeface="Arial" panose="020B0604020202020204" pitchFamily="34" charset="0"/>
        </a:defRPr>
      </a:lvl4pPr>
      <a:lvl5pPr marL="360000" marR="0" indent="-114300" algn="l" defTabSz="914378" rtl="0" eaLnBrk="1" fontAlgn="auto" latinLnBrk="0" hangingPunct="1">
        <a:lnSpc>
          <a:spcPct val="90000"/>
        </a:lnSpc>
        <a:spcBef>
          <a:spcPts val="1200"/>
        </a:spcBef>
        <a:spcAft>
          <a:spcPts val="0"/>
        </a:spcAft>
        <a:buClrTx/>
        <a:buSzTx/>
        <a:buFont typeface="Arial" panose="020B0604020202020204" pitchFamily="34" charset="0"/>
        <a:buChar char="•"/>
        <a:tabLst/>
        <a:defRPr sz="1100" kern="1200" baseline="0">
          <a:solidFill>
            <a:schemeClr val="bg2">
              <a:lumMod val="50000"/>
              <a:lumOff val="50000"/>
            </a:schemeClr>
          </a:solidFill>
          <a:latin typeface="Arial" panose="020B0604020202020204" pitchFamily="34" charset="0"/>
          <a:ea typeface="+mn-ea"/>
          <a:cs typeface="Arial" panose="020B0604020202020204" pitchFamily="34" charset="0"/>
        </a:defRPr>
      </a:lvl5pPr>
      <a:lvl6pPr marL="360000" marR="0" indent="-115200" algn="l" defTabSz="914378" rtl="0" eaLnBrk="1" fontAlgn="auto" latinLnBrk="0" hangingPunct="1">
        <a:lnSpc>
          <a:spcPct val="90000"/>
        </a:lnSpc>
        <a:spcBef>
          <a:spcPts val="1200"/>
        </a:spcBef>
        <a:spcAft>
          <a:spcPts val="0"/>
        </a:spcAft>
        <a:buClrTx/>
        <a:buSzTx/>
        <a:buFont typeface="Arial" panose="020B0604020202020204" pitchFamily="34" charset="0"/>
        <a:buChar char="•"/>
        <a:tabLst/>
        <a:defRPr sz="1100" kern="1200">
          <a:solidFill>
            <a:schemeClr val="bg2">
              <a:lumMod val="50000"/>
              <a:lumOff val="50000"/>
            </a:schemeClr>
          </a:solidFill>
          <a:latin typeface="Arial" panose="020B0604020202020204" pitchFamily="34" charset="0"/>
          <a:ea typeface="+mn-ea"/>
          <a:cs typeface="Arial" panose="020B0604020202020204" pitchFamily="34" charset="0"/>
        </a:defRPr>
      </a:lvl6pPr>
      <a:lvl7pPr marL="360000" marR="0" indent="-115200" algn="l" defTabSz="914378" rtl="0" eaLnBrk="1" fontAlgn="auto" latinLnBrk="0" hangingPunct="1">
        <a:lnSpc>
          <a:spcPct val="90000"/>
        </a:lnSpc>
        <a:spcBef>
          <a:spcPts val="1200"/>
        </a:spcBef>
        <a:spcAft>
          <a:spcPts val="0"/>
        </a:spcAft>
        <a:buClrTx/>
        <a:buSzTx/>
        <a:buFont typeface="Arial" panose="020B0604020202020204" pitchFamily="34" charset="0"/>
        <a:buChar char="•"/>
        <a:tabLst/>
        <a:defRPr sz="1100" kern="1200">
          <a:solidFill>
            <a:schemeClr val="bg2">
              <a:lumMod val="50000"/>
              <a:lumOff val="50000"/>
            </a:schemeClr>
          </a:solidFill>
          <a:latin typeface="Arial" panose="020B0604020202020204" pitchFamily="34" charset="0"/>
          <a:ea typeface="+mn-ea"/>
          <a:cs typeface="Arial" panose="020B0604020202020204" pitchFamily="34" charset="0"/>
        </a:defRPr>
      </a:lvl7pPr>
      <a:lvl8pPr marL="360000" marR="0" indent="-115200" algn="l" defTabSz="914378" rtl="0" eaLnBrk="1" fontAlgn="auto" latinLnBrk="0" hangingPunct="1">
        <a:lnSpc>
          <a:spcPct val="90000"/>
        </a:lnSpc>
        <a:spcBef>
          <a:spcPts val="1200"/>
        </a:spcBef>
        <a:spcAft>
          <a:spcPts val="0"/>
        </a:spcAft>
        <a:buClrTx/>
        <a:buSzTx/>
        <a:buFont typeface="Arial" panose="020B0604020202020204" pitchFamily="34" charset="0"/>
        <a:buChar char="•"/>
        <a:tabLst/>
        <a:defRPr sz="1100" kern="1200">
          <a:solidFill>
            <a:schemeClr val="bg2">
              <a:lumMod val="50000"/>
              <a:lumOff val="50000"/>
            </a:schemeClr>
          </a:solidFill>
          <a:latin typeface="Arial" panose="020B0604020202020204" pitchFamily="34" charset="0"/>
          <a:ea typeface="+mn-ea"/>
          <a:cs typeface="Arial" panose="020B0604020202020204" pitchFamily="34" charset="0"/>
        </a:defRPr>
      </a:lvl8pPr>
      <a:lvl9pPr marL="530225" marR="0" indent="-285750" algn="l" defTabSz="914378" rtl="0" eaLnBrk="1" fontAlgn="auto" latinLnBrk="0" hangingPunct="1">
        <a:lnSpc>
          <a:spcPct val="90000"/>
        </a:lnSpc>
        <a:spcBef>
          <a:spcPts val="1200"/>
        </a:spcBef>
        <a:spcAft>
          <a:spcPts val="0"/>
        </a:spcAft>
        <a:buClr>
          <a:schemeClr val="bg1">
            <a:lumMod val="75000"/>
          </a:schemeClr>
        </a:buClr>
        <a:buSzTx/>
        <a:buFont typeface="Arial" panose="020B0604020202020204" pitchFamily="34" charset="0"/>
        <a:buChar char="►"/>
        <a:tabLst/>
        <a:defRPr sz="1400" kern="1200">
          <a:solidFill>
            <a:schemeClr val="bg2">
              <a:lumMod val="50000"/>
              <a:lumOff val="50000"/>
            </a:schemeClr>
          </a:solidFill>
          <a:latin typeface="Arial" panose="020B0604020202020204" pitchFamily="34" charset="0"/>
          <a:ea typeface="+mn-ea"/>
          <a:cs typeface="Arial" panose="020B0604020202020204" pitchFamily="34" charset="0"/>
        </a:defRPr>
      </a:lvl9pPr>
    </p:bodyStyle>
    <p:otherStyle>
      <a:defPPr>
        <a:defRPr lang="fr-FR"/>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4" pos="169">
          <p15:clr>
            <a:srgbClr val="F26B43"/>
          </p15:clr>
        </p15:guide>
        <p15:guide id="5" pos="5585">
          <p15:clr>
            <a:srgbClr val="F26B43"/>
          </p15:clr>
        </p15:guide>
        <p15:guide id="6" orient="horz" pos="174">
          <p15:clr>
            <a:srgbClr val="F26B43"/>
          </p15:clr>
        </p15:guide>
        <p15:guide id="7" orient="horz" pos="3134">
          <p15:clr>
            <a:srgbClr val="F26B43"/>
          </p15:clr>
        </p15:guide>
        <p15:guide id="8" pos="457">
          <p15:clr>
            <a:srgbClr val="F26B43"/>
          </p15:clr>
        </p15:guide>
        <p15:guide id="9" pos="4628">
          <p15:clr>
            <a:srgbClr val="F26B43"/>
          </p15:clr>
        </p15:guide>
        <p15:guide id="10" orient="horz" pos="2969">
          <p15:clr>
            <a:srgbClr val="F26B43"/>
          </p15:clr>
        </p15:guide>
        <p15:guide id="11" orient="horz" pos="2825">
          <p15:clr>
            <a:srgbClr val="F26B43"/>
          </p15:clr>
        </p15:guide>
        <p15:guide id="12" pos="2332">
          <p15:clr>
            <a:srgbClr val="F26B43"/>
          </p15:clr>
        </p15:guide>
        <p15:guide id="13" pos="558">
          <p15:clr>
            <a:srgbClr val="F26B43"/>
          </p15:clr>
        </p15:guide>
        <p15:guide id="14" pos="4724">
          <p15:clr>
            <a:srgbClr val="F26B43"/>
          </p15:clr>
        </p15:guide>
        <p15:guide id="15" pos="5488">
          <p15:clr>
            <a:srgbClr val="F26B43"/>
          </p15:clr>
        </p15:guide>
        <p15:guide id="16" orient="horz" pos="292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jpeg"/><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5.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5.png"/><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1.jpe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5.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60.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25.xml"/><Relationship Id="rId5" Type="http://schemas.openxmlformats.org/officeDocument/2006/relationships/image" Target="../media/image64.png"/><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63.jpeg"/><Relationship Id="rId5" Type="http://schemas.openxmlformats.org/officeDocument/2006/relationships/image" Target="../media/image64.png"/><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9.png"/><Relationship Id="rId2" Type="http://schemas.openxmlformats.org/officeDocument/2006/relationships/image" Target="../media/image22.jpeg"/><Relationship Id="rId1" Type="http://schemas.openxmlformats.org/officeDocument/2006/relationships/slideLayout" Target="../slideLayouts/slideLayout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220686" y="131338"/>
            <a:ext cx="6923314" cy="369332"/>
          </a:xfrm>
        </p:spPr>
        <p:txBody>
          <a:bodyPr/>
          <a:lstStyle/>
          <a:p>
            <a:r>
              <a:rPr lang="en-GB" sz="2400" dirty="0" smtClean="0">
                <a:solidFill>
                  <a:schemeClr val="tx2"/>
                </a:solidFill>
              </a:rPr>
              <a:t>Du fort de </a:t>
            </a:r>
            <a:r>
              <a:rPr lang="en-GB" sz="2400" dirty="0" err="1" smtClean="0">
                <a:solidFill>
                  <a:schemeClr val="tx2"/>
                </a:solidFill>
              </a:rPr>
              <a:t>vaujours</a:t>
            </a:r>
            <a:r>
              <a:rPr lang="en-GB" sz="2400" dirty="0" smtClean="0">
                <a:solidFill>
                  <a:schemeClr val="tx2"/>
                </a:solidFill>
              </a:rPr>
              <a:t> au bois de </a:t>
            </a:r>
            <a:r>
              <a:rPr lang="en-GB" sz="2400" dirty="0" err="1" smtClean="0">
                <a:solidFill>
                  <a:schemeClr val="tx2"/>
                </a:solidFill>
              </a:rPr>
              <a:t>guisy</a:t>
            </a:r>
            <a:endParaRPr lang="fr-FR" sz="2400" dirty="0">
              <a:solidFill>
                <a:schemeClr val="tx2"/>
              </a:solidFill>
            </a:endParaRPr>
          </a:p>
        </p:txBody>
      </p:sp>
      <p:sp>
        <p:nvSpPr>
          <p:cNvPr id="5" name="ZoneTexte 4"/>
          <p:cNvSpPr txBox="1"/>
          <p:nvPr/>
        </p:nvSpPr>
        <p:spPr>
          <a:xfrm>
            <a:off x="6966857" y="3699650"/>
            <a:ext cx="1676400" cy="4924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400" b="1" kern="0" smtClean="0">
                <a:solidFill>
                  <a:schemeClr val="bg1"/>
                </a:solidFill>
              </a:rPr>
              <a:t>Torcy</a:t>
            </a:r>
            <a:endParaRPr lang="fr-FR" sz="1400" b="1" kern="0" dirty="0" smtClean="0">
              <a:solidFill>
                <a:schemeClr val="bg1"/>
              </a:solidFil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i="0" u="none" strike="noStrike" kern="0" cap="none" spc="0" normalizeH="0" baseline="0" noProof="0" dirty="0" smtClean="0">
                <a:ln>
                  <a:noFill/>
                </a:ln>
                <a:solidFill>
                  <a:schemeClr val="bg1"/>
                </a:solidFill>
                <a:effectLst/>
                <a:uLnTx/>
                <a:uFillTx/>
              </a:rPr>
              <a:t>15</a:t>
            </a:r>
            <a:r>
              <a:rPr kumimoji="0" lang="fr-FR" sz="1200" i="0" u="none" strike="noStrike" kern="0" cap="none" spc="0" normalizeH="0" noProof="0" dirty="0" smtClean="0">
                <a:ln>
                  <a:noFill/>
                </a:ln>
                <a:solidFill>
                  <a:schemeClr val="bg1"/>
                </a:solidFill>
                <a:effectLst/>
                <a:uLnTx/>
                <a:uFillTx/>
              </a:rPr>
              <a:t> novembre 2019</a:t>
            </a:r>
            <a:endParaRPr kumimoji="0" lang="fr-FR" sz="1200" i="0" u="none" strike="noStrike" kern="0" cap="none" spc="0" normalizeH="0" baseline="0" noProof="0" dirty="0">
              <a:ln>
                <a:noFill/>
              </a:ln>
              <a:solidFill>
                <a:schemeClr val="bg1"/>
              </a:solidFill>
              <a:effectLst/>
              <a:uLnTx/>
              <a:uFillTx/>
            </a:endParaRPr>
          </a:p>
        </p:txBody>
      </p:sp>
      <p:sp>
        <p:nvSpPr>
          <p:cNvPr id="6" name="Titre 2"/>
          <p:cNvSpPr txBox="1">
            <a:spLocks/>
          </p:cNvSpPr>
          <p:nvPr/>
        </p:nvSpPr>
        <p:spPr>
          <a:xfrm>
            <a:off x="2220686" y="615588"/>
            <a:ext cx="5821501" cy="246221"/>
          </a:xfrm>
          <a:prstGeom prst="rect">
            <a:avLst/>
          </a:prstGeom>
        </p:spPr>
        <p:txBody>
          <a:bodyPr vert="horz" wrap="square" lIns="91440" tIns="0" rIns="91440" bIns="0" rtlCol="0" anchor="t" anchorCtr="0">
            <a:spAutoFit/>
          </a:bodyPr>
          <a:lstStyle>
            <a:lvl1pPr algn="l" defTabSz="914378" rtl="0" eaLnBrk="1" latinLnBrk="0" hangingPunct="1">
              <a:spcBef>
                <a:spcPct val="0"/>
              </a:spcBef>
              <a:buNone/>
              <a:defRPr sz="2600" b="1" kern="1200" cap="all" baseline="0">
                <a:solidFill>
                  <a:schemeClr val="bg1"/>
                </a:solidFill>
                <a:latin typeface="Arial" panose="020B0604020202020204" pitchFamily="34" charset="0"/>
                <a:ea typeface="+mj-ea"/>
                <a:cs typeface="Arial" panose="020B0604020202020204" pitchFamily="34" charset="0"/>
              </a:defRPr>
            </a:lvl1pPr>
          </a:lstStyle>
          <a:p>
            <a:pPr marL="0" marR="0" lvl="0" indent="0" algn="l" defTabSz="914378" rtl="0" eaLnBrk="1" fontAlgn="auto" latinLnBrk="0" hangingPunct="1">
              <a:lnSpc>
                <a:spcPct val="100000"/>
              </a:lnSpc>
              <a:spcBef>
                <a:spcPct val="0"/>
              </a:spcBef>
              <a:spcAft>
                <a:spcPts val="0"/>
              </a:spcAft>
              <a:buClrTx/>
              <a:buSzTx/>
              <a:buFontTx/>
              <a:buNone/>
              <a:tabLst/>
              <a:defRPr/>
            </a:pPr>
            <a:r>
              <a:rPr kumimoji="0" lang="en-GB" sz="1600" b="1" i="0" u="none" strike="noStrike" kern="1200" cap="none" spc="0" normalizeH="0" noProof="0" dirty="0" smtClean="0">
                <a:ln>
                  <a:noFill/>
                </a:ln>
                <a:solidFill>
                  <a:schemeClr val="bg2">
                    <a:lumMod val="50000"/>
                    <a:lumOff val="50000"/>
                  </a:schemeClr>
                </a:solidFill>
                <a:effectLst/>
                <a:uLnTx/>
                <a:uFillTx/>
                <a:latin typeface="Arial" panose="020B0604020202020204" pitchFamily="34" charset="0"/>
                <a:ea typeface="+mj-ea"/>
                <a:cs typeface="Arial" panose="020B0604020202020204" pitchFamily="34" charset="0"/>
              </a:rPr>
              <a:t>Commission de </a:t>
            </a:r>
            <a:r>
              <a:rPr kumimoji="0" lang="en-GB" sz="1600" b="1" i="0" u="none" strike="noStrike" kern="1200" cap="none" spc="0" normalizeH="0" noProof="0" dirty="0" err="1" smtClean="0">
                <a:ln>
                  <a:noFill/>
                </a:ln>
                <a:solidFill>
                  <a:schemeClr val="bg2">
                    <a:lumMod val="50000"/>
                    <a:lumOff val="50000"/>
                  </a:schemeClr>
                </a:solidFill>
                <a:effectLst/>
                <a:uLnTx/>
                <a:uFillTx/>
                <a:latin typeface="Arial" panose="020B0604020202020204" pitchFamily="34" charset="0"/>
                <a:ea typeface="+mj-ea"/>
                <a:cs typeface="Arial" panose="020B0604020202020204" pitchFamily="34" charset="0"/>
              </a:rPr>
              <a:t>Suivi</a:t>
            </a:r>
            <a:r>
              <a:rPr kumimoji="0" lang="en-GB" sz="1600" b="1" i="0" u="none" strike="noStrike" kern="1200" cap="none" spc="0" normalizeH="0" noProof="0" dirty="0" smtClean="0">
                <a:ln>
                  <a:noFill/>
                </a:ln>
                <a:solidFill>
                  <a:schemeClr val="bg2">
                    <a:lumMod val="50000"/>
                    <a:lumOff val="50000"/>
                  </a:schemeClr>
                </a:solidFill>
                <a:effectLst/>
                <a:uLnTx/>
                <a:uFillTx/>
                <a:latin typeface="Arial" panose="020B0604020202020204" pitchFamily="34" charset="0"/>
                <a:ea typeface="+mj-ea"/>
                <a:cs typeface="Arial" panose="020B0604020202020204" pitchFamily="34" charset="0"/>
              </a:rPr>
              <a:t> de Site</a:t>
            </a:r>
            <a:endParaRPr kumimoji="0" lang="en-GB" sz="1600" b="1" i="0" u="none" strike="noStrike" kern="1200" cap="none" spc="0" normalizeH="0" noProof="0" dirty="0">
              <a:ln>
                <a:noFill/>
              </a:ln>
              <a:solidFill>
                <a:schemeClr val="bg2">
                  <a:lumMod val="50000"/>
                  <a:lumOff val="50000"/>
                </a:schemeClr>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0337581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4"/>
          </p:nvPr>
        </p:nvSpPr>
        <p:spPr/>
        <p:txBody>
          <a:bodyPr/>
          <a:lstStyle/>
          <a:p>
            <a:fld id="{DD52E7CA-940C-4B6E-9E73-0245BA95FC91}" type="slidenum">
              <a:rPr lang="en-GB" noProof="0" smtClean="0">
                <a:solidFill>
                  <a:srgbClr val="575756"/>
                </a:solidFill>
              </a:rPr>
              <a:pPr/>
              <a:t>10</a:t>
            </a:fld>
            <a:r>
              <a:rPr lang="en-GB" noProof="0" smtClean="0">
                <a:solidFill>
                  <a:srgbClr val="575756"/>
                </a:solidFill>
              </a:rPr>
              <a:t> /</a:t>
            </a:r>
            <a:endParaRPr lang="en-GB" noProof="0" dirty="0">
              <a:solidFill>
                <a:srgbClr val="575756"/>
              </a:solidFill>
            </a:endParaRPr>
          </a:p>
        </p:txBody>
      </p:sp>
      <p:sp>
        <p:nvSpPr>
          <p:cNvPr id="6" name="Titre 5"/>
          <p:cNvSpPr>
            <a:spLocks noGrp="1"/>
          </p:cNvSpPr>
          <p:nvPr>
            <p:ph type="title"/>
          </p:nvPr>
        </p:nvSpPr>
        <p:spPr/>
        <p:txBody>
          <a:bodyPr/>
          <a:lstStyle/>
          <a:p>
            <a:r>
              <a:rPr lang="fr-FR" dirty="0" smtClean="0"/>
              <a:t>Pollution des terres au niveau du bâtiment LG3</a:t>
            </a:r>
            <a:endParaRPr lang="fr-FR" dirty="0"/>
          </a:p>
        </p:txBody>
      </p:sp>
      <p:pic>
        <p:nvPicPr>
          <p:cNvPr id="7" name="Imag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76268" y="2810078"/>
            <a:ext cx="3748864" cy="2121004"/>
          </a:xfrm>
          <a:prstGeom prst="rect">
            <a:avLst/>
          </a:prstGeom>
        </p:spPr>
      </p:pic>
      <p:pic>
        <p:nvPicPr>
          <p:cNvPr id="8" name="Image 7">
            <a:extLst>
              <a:ext uri="{FF2B5EF4-FFF2-40B4-BE49-F238E27FC236}">
                <a16:creationId xmlns:a16="http://schemas.microsoft.com/office/drawing/2014/main" id="{4C59967B-B89B-4E99-99F6-7165A5A4FE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4345" y="4366359"/>
            <a:ext cx="1048603" cy="777141"/>
          </a:xfrm>
          <a:prstGeom prst="rect">
            <a:avLst/>
          </a:prstGeom>
        </p:spPr>
      </p:pic>
      <p:sp>
        <p:nvSpPr>
          <p:cNvPr id="9" name="Rectangle 8"/>
          <p:cNvSpPr/>
          <p:nvPr/>
        </p:nvSpPr>
        <p:spPr>
          <a:xfrm>
            <a:off x="510848" y="691468"/>
            <a:ext cx="2922147" cy="553998"/>
          </a:xfrm>
          <a:prstGeom prst="rect">
            <a:avLst/>
          </a:prstGeom>
        </p:spPr>
        <p:txBody>
          <a:bodyPr wrap="square">
            <a:spAutoFit/>
          </a:bodyPr>
          <a:lstStyle/>
          <a:p>
            <a:pPr lvl="0" algn="ctr"/>
            <a:r>
              <a:rPr lang="fr-FR" sz="1600" dirty="0" smtClean="0">
                <a:solidFill>
                  <a:srgbClr val="FFFFFF">
                    <a:lumMod val="50000"/>
                  </a:srgbClr>
                </a:solidFill>
              </a:rPr>
              <a:t>Découverte de terres polluées </a:t>
            </a:r>
          </a:p>
          <a:p>
            <a:pPr lvl="0" algn="ctr"/>
            <a:r>
              <a:rPr lang="fr-FR" sz="1400" dirty="0" smtClean="0">
                <a:solidFill>
                  <a:srgbClr val="FFFFFF">
                    <a:lumMod val="50000"/>
                  </a:srgbClr>
                </a:solidFill>
              </a:rPr>
              <a:t>(radiologique, chimique</a:t>
            </a:r>
            <a:r>
              <a:rPr lang="fr-FR" sz="1400" dirty="0">
                <a:solidFill>
                  <a:srgbClr val="FFFFFF">
                    <a:lumMod val="50000"/>
                  </a:srgbClr>
                </a:solidFill>
              </a:rPr>
              <a:t>)</a:t>
            </a:r>
          </a:p>
        </p:txBody>
      </p:sp>
      <p:sp>
        <p:nvSpPr>
          <p:cNvPr id="10" name="Rectangle 9"/>
          <p:cNvSpPr/>
          <p:nvPr/>
        </p:nvSpPr>
        <p:spPr>
          <a:xfrm>
            <a:off x="568192" y="1702894"/>
            <a:ext cx="2807458" cy="769441"/>
          </a:xfrm>
          <a:prstGeom prst="rect">
            <a:avLst/>
          </a:prstGeom>
        </p:spPr>
        <p:txBody>
          <a:bodyPr wrap="square">
            <a:spAutoFit/>
          </a:bodyPr>
          <a:lstStyle/>
          <a:p>
            <a:pPr lvl="0" algn="ctr"/>
            <a:r>
              <a:rPr lang="fr-FR" sz="1600" b="1" dirty="0" smtClean="0">
                <a:solidFill>
                  <a:schemeClr val="accent2">
                    <a:lumMod val="60000"/>
                    <a:lumOff val="40000"/>
                  </a:schemeClr>
                </a:solidFill>
              </a:rPr>
              <a:t>Sécurisation : </a:t>
            </a:r>
          </a:p>
          <a:p>
            <a:pPr lvl="0" algn="ctr"/>
            <a:r>
              <a:rPr lang="fr-FR" sz="1400" dirty="0" smtClean="0">
                <a:solidFill>
                  <a:srgbClr val="FFFFFF">
                    <a:lumMod val="50000"/>
                  </a:srgbClr>
                </a:solidFill>
              </a:rPr>
              <a:t>Mise en place d’une couverture imperméable</a:t>
            </a:r>
          </a:p>
        </p:txBody>
      </p:sp>
      <p:sp>
        <p:nvSpPr>
          <p:cNvPr id="11" name="Flèche vers le bas 10"/>
          <p:cNvSpPr/>
          <p:nvPr/>
        </p:nvSpPr>
        <p:spPr>
          <a:xfrm>
            <a:off x="1906608" y="1254567"/>
            <a:ext cx="130629" cy="404301"/>
          </a:xfrm>
          <a:prstGeom prst="downArrow">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71290" y="2929763"/>
            <a:ext cx="3801262" cy="1815882"/>
          </a:xfrm>
          <a:prstGeom prst="rect">
            <a:avLst/>
          </a:prstGeom>
        </p:spPr>
        <p:txBody>
          <a:bodyPr wrap="square">
            <a:spAutoFit/>
          </a:bodyPr>
          <a:lstStyle/>
          <a:p>
            <a:pPr lvl="0" algn="ctr"/>
            <a:r>
              <a:rPr lang="fr-FR" sz="1600" dirty="0" smtClean="0">
                <a:solidFill>
                  <a:schemeClr val="bg1">
                    <a:lumMod val="50000"/>
                  </a:schemeClr>
                </a:solidFill>
              </a:rPr>
              <a:t>Estimation du volume de terres </a:t>
            </a:r>
          </a:p>
          <a:p>
            <a:pPr lvl="0" algn="ctr"/>
            <a:r>
              <a:rPr lang="fr-FR" sz="1600" dirty="0" smtClean="0">
                <a:solidFill>
                  <a:schemeClr val="bg1">
                    <a:lumMod val="50000"/>
                  </a:schemeClr>
                </a:solidFill>
              </a:rPr>
              <a:t>à excaver : </a:t>
            </a:r>
            <a:r>
              <a:rPr lang="fr-FR" sz="1600" b="1" dirty="0" smtClean="0">
                <a:solidFill>
                  <a:schemeClr val="accent2">
                    <a:lumMod val="60000"/>
                    <a:lumOff val="40000"/>
                  </a:schemeClr>
                </a:solidFill>
              </a:rPr>
              <a:t>≈ 700 m</a:t>
            </a:r>
            <a:r>
              <a:rPr lang="fr-FR" sz="1600" b="1" baseline="30000" dirty="0" smtClean="0">
                <a:solidFill>
                  <a:schemeClr val="accent2">
                    <a:lumMod val="60000"/>
                    <a:lumOff val="40000"/>
                  </a:schemeClr>
                </a:solidFill>
              </a:rPr>
              <a:t>3</a:t>
            </a:r>
          </a:p>
          <a:p>
            <a:pPr lvl="0" algn="ctr"/>
            <a:endParaRPr lang="fr-FR" sz="1600" baseline="30000" dirty="0" smtClean="0">
              <a:solidFill>
                <a:schemeClr val="bg1">
                  <a:lumMod val="50000"/>
                </a:schemeClr>
              </a:solidFill>
            </a:endParaRPr>
          </a:p>
          <a:p>
            <a:pPr lvl="0" algn="ctr"/>
            <a:endParaRPr lang="fr-FR" sz="1600" baseline="30000" dirty="0" smtClean="0">
              <a:solidFill>
                <a:schemeClr val="bg1">
                  <a:lumMod val="50000"/>
                </a:schemeClr>
              </a:solidFill>
            </a:endParaRPr>
          </a:p>
          <a:p>
            <a:pPr lvl="0" algn="ctr"/>
            <a:endParaRPr lang="fr-FR" sz="1600" baseline="30000" dirty="0">
              <a:solidFill>
                <a:schemeClr val="bg1">
                  <a:lumMod val="50000"/>
                </a:schemeClr>
              </a:solidFill>
            </a:endParaRPr>
          </a:p>
          <a:p>
            <a:pPr lvl="0" algn="ctr"/>
            <a:r>
              <a:rPr lang="fr-FR" sz="1600" dirty="0">
                <a:solidFill>
                  <a:schemeClr val="bg1">
                    <a:lumMod val="50000"/>
                  </a:schemeClr>
                </a:solidFill>
              </a:rPr>
              <a:t>Traitement </a:t>
            </a:r>
            <a:r>
              <a:rPr lang="fr-FR" sz="1600" dirty="0" smtClean="0">
                <a:solidFill>
                  <a:schemeClr val="bg1">
                    <a:lumMod val="50000"/>
                  </a:schemeClr>
                </a:solidFill>
              </a:rPr>
              <a:t>à venir : </a:t>
            </a:r>
          </a:p>
          <a:p>
            <a:pPr lvl="0" algn="ctr"/>
            <a:r>
              <a:rPr lang="fr-FR" sz="1600" dirty="0" smtClean="0">
                <a:solidFill>
                  <a:schemeClr val="bg1">
                    <a:lumMod val="50000"/>
                  </a:schemeClr>
                </a:solidFill>
              </a:rPr>
              <a:t>similaire </a:t>
            </a:r>
            <a:r>
              <a:rPr lang="fr-FR" sz="1600" dirty="0">
                <a:solidFill>
                  <a:schemeClr val="bg1">
                    <a:lumMod val="50000"/>
                  </a:schemeClr>
                </a:solidFill>
              </a:rPr>
              <a:t>aux points de contamination de 2018</a:t>
            </a:r>
          </a:p>
        </p:txBody>
      </p:sp>
      <p:pic>
        <p:nvPicPr>
          <p:cNvPr id="13" name="Imag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92261" y="543010"/>
            <a:ext cx="3732871" cy="2091365"/>
          </a:xfrm>
          <a:prstGeom prst="rect">
            <a:avLst/>
          </a:prstGeom>
        </p:spPr>
      </p:pic>
      <p:sp>
        <p:nvSpPr>
          <p:cNvPr id="14" name="Flèche vers le bas 13"/>
          <p:cNvSpPr/>
          <p:nvPr/>
        </p:nvSpPr>
        <p:spPr>
          <a:xfrm>
            <a:off x="1906608" y="3547447"/>
            <a:ext cx="130629" cy="404301"/>
          </a:xfrm>
          <a:prstGeom prst="downArrow">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81300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tile tx="-609600" ty="0" sx="100000" sy="100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4535488" y="290285"/>
            <a:ext cx="4216626" cy="2483741"/>
          </a:xfrm>
        </p:spPr>
        <p:txBody>
          <a:bodyPr/>
          <a:lstStyle/>
          <a:p>
            <a:pPr algn="ctr">
              <a:lnSpc>
                <a:spcPct val="150000"/>
              </a:lnSpc>
            </a:pPr>
            <a:r>
              <a:rPr lang="fr-FR" sz="2800" dirty="0" smtClean="0"/>
              <a:t>2.</a:t>
            </a:r>
            <a:br>
              <a:rPr lang="fr-FR" sz="2800" dirty="0" smtClean="0"/>
            </a:br>
            <a:r>
              <a:rPr lang="fr-FR" sz="2800" dirty="0" smtClean="0"/>
              <a:t>Bilan</a:t>
            </a:r>
            <a:br>
              <a:rPr lang="fr-FR" sz="2800" dirty="0" smtClean="0"/>
            </a:br>
            <a:r>
              <a:rPr lang="fr-FR" sz="2800" dirty="0" smtClean="0"/>
              <a:t>environnemental</a:t>
            </a:r>
            <a:endParaRPr lang="fr-FR" sz="2800" dirty="0"/>
          </a:p>
        </p:txBody>
      </p:sp>
    </p:spTree>
    <p:extLst>
      <p:ext uri="{BB962C8B-B14F-4D97-AF65-F5344CB8AC3E}">
        <p14:creationId xmlns:p14="http://schemas.microsoft.com/office/powerpoint/2010/main" val="4882958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à coins arrondis 8"/>
          <p:cNvSpPr/>
          <p:nvPr/>
        </p:nvSpPr>
        <p:spPr>
          <a:xfrm>
            <a:off x="3365555" y="138409"/>
            <a:ext cx="4289340" cy="73789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Titre 28"/>
          <p:cNvSpPr>
            <a:spLocks noGrp="1"/>
          </p:cNvSpPr>
          <p:nvPr>
            <p:ph type="title"/>
          </p:nvPr>
        </p:nvSpPr>
        <p:spPr/>
        <p:txBody>
          <a:bodyPr/>
          <a:lstStyle/>
          <a:p>
            <a:r>
              <a:rPr lang="fr-FR" dirty="0" smtClean="0"/>
              <a:t>L’air </a:t>
            </a:r>
            <a:r>
              <a:rPr lang="fr-FR" sz="1600" b="0" dirty="0" smtClean="0"/>
              <a:t>– Radiologie </a:t>
            </a:r>
            <a:endParaRPr lang="fr-FR" b="0" dirty="0"/>
          </a:p>
        </p:txBody>
      </p:sp>
      <p:sp>
        <p:nvSpPr>
          <p:cNvPr id="3" name="Espace réservé du numéro de diapositive 2"/>
          <p:cNvSpPr>
            <a:spLocks noGrp="1"/>
          </p:cNvSpPr>
          <p:nvPr>
            <p:ph type="sldNum" sz="quarter" idx="14"/>
          </p:nvPr>
        </p:nvSpPr>
        <p:spPr/>
        <p:txBody>
          <a:bodyPr/>
          <a:lstStyle/>
          <a:p>
            <a:fld id="{DD52E7CA-940C-4B6E-9E73-0245BA95FC91}" type="slidenum">
              <a:rPr lang="fr-FR" smtClean="0"/>
              <a:pPr/>
              <a:t>12</a:t>
            </a:fld>
            <a:r>
              <a:rPr lang="fr-FR"/>
              <a:t> /</a:t>
            </a:r>
            <a:endParaRPr lang="fr-FR" dirty="0"/>
          </a:p>
        </p:txBody>
      </p:sp>
      <p:sp>
        <p:nvSpPr>
          <p:cNvPr id="2" name="Espace réservé du texte 1"/>
          <p:cNvSpPr>
            <a:spLocks noGrp="1"/>
          </p:cNvSpPr>
          <p:nvPr>
            <p:ph type="body" sz="quarter" idx="13"/>
          </p:nvPr>
        </p:nvSpPr>
        <p:spPr/>
        <p:txBody>
          <a:bodyPr/>
          <a:lstStyle/>
          <a:p>
            <a:r>
              <a:rPr lang="fr-FR" dirty="0" smtClean="0"/>
              <a:t>Bilan au 30.06.19</a:t>
            </a:r>
            <a:endParaRPr lang="fr-FR" dirty="0"/>
          </a:p>
        </p:txBody>
      </p:sp>
      <p:pic>
        <p:nvPicPr>
          <p:cNvPr id="1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67247" y="1043706"/>
            <a:ext cx="3198308" cy="2792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ZoneTexte 14"/>
          <p:cNvSpPr txBox="1"/>
          <p:nvPr/>
        </p:nvSpPr>
        <p:spPr>
          <a:xfrm>
            <a:off x="2987824" y="1066904"/>
            <a:ext cx="6156177" cy="3593291"/>
          </a:xfrm>
          <a:prstGeom prst="rect">
            <a:avLst/>
          </a:prstGeom>
          <a:noFill/>
        </p:spPr>
        <p:txBody>
          <a:bodyPr wrap="square" rtlCol="0">
            <a:spAutoFit/>
          </a:bodyPr>
          <a:lstStyle/>
          <a:p>
            <a:pPr marL="628650" lvl="1" indent="-285750" algn="just" defTabSz="342900">
              <a:buFont typeface="Wingdings" panose="05000000000000000000" pitchFamily="2" charset="2"/>
              <a:buChar char="v"/>
            </a:pPr>
            <a:endParaRPr lang="fr-FR" sz="900" b="1" u="sng" dirty="0">
              <a:solidFill>
                <a:srgbClr val="575756"/>
              </a:solidFill>
            </a:endParaRPr>
          </a:p>
          <a:p>
            <a:pPr marL="447675" indent="-285750" algn="just" defTabSz="342900">
              <a:buFont typeface="Wingdings" panose="05000000000000000000" pitchFamily="2" charset="2"/>
              <a:buChar char="Ø"/>
            </a:pPr>
            <a:r>
              <a:rPr lang="fr-FR" sz="1400" b="1" u="sng" dirty="0">
                <a:solidFill>
                  <a:srgbClr val="575756"/>
                </a:solidFill>
              </a:rPr>
              <a:t>Limite de chantier (4 points cardinaux</a:t>
            </a:r>
            <a:r>
              <a:rPr lang="fr-FR" sz="1400" b="1" u="sng" dirty="0" smtClean="0">
                <a:solidFill>
                  <a:srgbClr val="575756"/>
                </a:solidFill>
              </a:rPr>
              <a:t>)</a:t>
            </a:r>
          </a:p>
          <a:p>
            <a:pPr marL="628650" lvl="1" indent="-285750" algn="just" defTabSz="342900">
              <a:spcAft>
                <a:spcPts val="600"/>
              </a:spcAft>
              <a:buFont typeface="Wingdings" panose="05000000000000000000" pitchFamily="2" charset="2"/>
              <a:buChar char="v"/>
            </a:pPr>
            <a:r>
              <a:rPr lang="fr-FR" sz="1200" dirty="0" smtClean="0">
                <a:solidFill>
                  <a:srgbClr val="575756"/>
                </a:solidFill>
              </a:rPr>
              <a:t>Balises </a:t>
            </a:r>
            <a:r>
              <a:rPr lang="fr-FR" sz="1200" dirty="0">
                <a:solidFill>
                  <a:srgbClr val="575756"/>
                </a:solidFill>
              </a:rPr>
              <a:t>en limite de propriété </a:t>
            </a:r>
          </a:p>
          <a:p>
            <a:pPr marL="1079500" lvl="2" indent="-285750" algn="just" defTabSz="342900">
              <a:spcAft>
                <a:spcPts val="600"/>
              </a:spcAft>
              <a:buFont typeface="Wingdings" panose="05000000000000000000" pitchFamily="2" charset="2"/>
              <a:buChar char="v"/>
            </a:pPr>
            <a:r>
              <a:rPr lang="fr-FR" sz="1200" b="1" dirty="0">
                <a:solidFill>
                  <a:srgbClr val="0569C8"/>
                </a:solidFill>
              </a:rPr>
              <a:t>Aucune anomalie constatée</a:t>
            </a:r>
            <a:r>
              <a:rPr lang="fr-FR" sz="1200" dirty="0">
                <a:solidFill>
                  <a:srgbClr val="575756"/>
                </a:solidFill>
              </a:rPr>
              <a:t> en dehors d’élévations ponctuelles de </a:t>
            </a:r>
            <a:r>
              <a:rPr lang="fr-FR" sz="1200" dirty="0" smtClean="0">
                <a:solidFill>
                  <a:srgbClr val="575756"/>
                </a:solidFill>
              </a:rPr>
              <a:t>radon, confirmé par les mesures APA au pied des balises</a:t>
            </a:r>
            <a:endParaRPr lang="fr-FR" sz="1200" dirty="0">
              <a:solidFill>
                <a:srgbClr val="575756"/>
              </a:solidFill>
            </a:endParaRPr>
          </a:p>
          <a:p>
            <a:pPr marL="1079500" lvl="2" indent="-285750" algn="just">
              <a:spcAft>
                <a:spcPts val="600"/>
              </a:spcAft>
              <a:buFont typeface="Wingdings" panose="05000000000000000000" pitchFamily="2" charset="2"/>
              <a:buChar char="v"/>
            </a:pPr>
            <a:r>
              <a:rPr lang="fr-FR" sz="1200" dirty="0" smtClean="0">
                <a:solidFill>
                  <a:srgbClr val="575756"/>
                </a:solidFill>
              </a:rPr>
              <a:t>Dose efficace engagée pour chaque balise &lt; </a:t>
            </a:r>
            <a:r>
              <a:rPr lang="fr-FR" sz="1200" dirty="0" err="1" smtClean="0">
                <a:solidFill>
                  <a:srgbClr val="575756"/>
                </a:solidFill>
              </a:rPr>
              <a:t>obj</a:t>
            </a:r>
            <a:r>
              <a:rPr lang="fr-FR" sz="1200" dirty="0" smtClean="0">
                <a:solidFill>
                  <a:srgbClr val="575756"/>
                </a:solidFill>
              </a:rPr>
              <a:t> dose annuelle max </a:t>
            </a:r>
            <a:r>
              <a:rPr lang="fr-FR" sz="1200" dirty="0">
                <a:solidFill>
                  <a:srgbClr val="575756"/>
                </a:solidFill>
              </a:rPr>
              <a:t>de 100 </a:t>
            </a:r>
            <a:r>
              <a:rPr lang="fr-FR" sz="1200" dirty="0" smtClean="0">
                <a:solidFill>
                  <a:srgbClr val="575756"/>
                </a:solidFill>
              </a:rPr>
              <a:t>µSv.</a:t>
            </a:r>
            <a:endParaRPr lang="fr-FR" sz="1200" dirty="0">
              <a:solidFill>
                <a:srgbClr val="575756"/>
              </a:solidFill>
            </a:endParaRPr>
          </a:p>
          <a:p>
            <a:pPr marL="342900" lvl="1" algn="just" defTabSz="342900">
              <a:spcAft>
                <a:spcPts val="600"/>
              </a:spcAft>
            </a:pPr>
            <a:endParaRPr lang="fr-FR" sz="1400" dirty="0" smtClean="0">
              <a:solidFill>
                <a:srgbClr val="575756"/>
              </a:solidFill>
            </a:endParaRPr>
          </a:p>
          <a:p>
            <a:pPr marL="342900" lvl="1" algn="just" defTabSz="342900">
              <a:spcAft>
                <a:spcPts val="600"/>
              </a:spcAft>
            </a:pPr>
            <a:endParaRPr lang="fr-FR" sz="1400" dirty="0">
              <a:solidFill>
                <a:srgbClr val="575756"/>
              </a:solidFill>
            </a:endParaRPr>
          </a:p>
          <a:p>
            <a:pPr marL="342900" lvl="1" algn="just" defTabSz="342900">
              <a:spcAft>
                <a:spcPts val="600"/>
              </a:spcAft>
            </a:pPr>
            <a:endParaRPr lang="fr-FR" sz="1400" dirty="0" smtClean="0">
              <a:solidFill>
                <a:srgbClr val="575756"/>
              </a:solidFill>
            </a:endParaRPr>
          </a:p>
          <a:p>
            <a:pPr marL="342900" lvl="1" algn="just" defTabSz="342900">
              <a:spcAft>
                <a:spcPts val="600"/>
              </a:spcAft>
            </a:pPr>
            <a:endParaRPr lang="fr-FR" sz="1400" dirty="0" smtClean="0">
              <a:solidFill>
                <a:srgbClr val="575756"/>
              </a:solidFill>
            </a:endParaRPr>
          </a:p>
          <a:p>
            <a:pPr marL="342900" lvl="1" algn="just" defTabSz="342900"/>
            <a:endParaRPr lang="fr-FR" sz="1050" b="1" dirty="0">
              <a:solidFill>
                <a:srgbClr val="575756"/>
              </a:solidFill>
            </a:endParaRPr>
          </a:p>
          <a:p>
            <a:pPr marL="454025" indent="-285750" algn="just" defTabSz="342900">
              <a:spcAft>
                <a:spcPts val="600"/>
              </a:spcAft>
              <a:buFont typeface="Wingdings" panose="05000000000000000000" pitchFamily="2" charset="2"/>
              <a:buChar char="Ø"/>
            </a:pPr>
            <a:r>
              <a:rPr lang="fr-FR" sz="1400" b="1" u="sng" dirty="0">
                <a:solidFill>
                  <a:srgbClr val="575756"/>
                </a:solidFill>
              </a:rPr>
              <a:t>Balises environnementales des communes </a:t>
            </a:r>
            <a:r>
              <a:rPr lang="fr-FR" sz="1400" dirty="0">
                <a:solidFill>
                  <a:srgbClr val="575756"/>
                </a:solidFill>
              </a:rPr>
              <a:t>(</a:t>
            </a:r>
            <a:r>
              <a:rPr lang="fr-FR" sz="1400" dirty="0" err="1">
                <a:solidFill>
                  <a:srgbClr val="575756"/>
                </a:solidFill>
              </a:rPr>
              <a:t>Algade</a:t>
            </a:r>
            <a:r>
              <a:rPr lang="fr-FR" sz="1400" dirty="0">
                <a:solidFill>
                  <a:srgbClr val="575756"/>
                </a:solidFill>
              </a:rPr>
              <a:t>) </a:t>
            </a:r>
            <a:endParaRPr lang="fr-FR" sz="1400" dirty="0" smtClean="0">
              <a:solidFill>
                <a:srgbClr val="575756"/>
              </a:solidFill>
            </a:endParaRPr>
          </a:p>
          <a:p>
            <a:pPr marL="628650" lvl="1" indent="-285750" algn="just" defTabSz="342900">
              <a:buFont typeface="Wingdings" panose="05000000000000000000" pitchFamily="2" charset="2"/>
              <a:buChar char="v"/>
            </a:pPr>
            <a:r>
              <a:rPr lang="fr-FR" sz="1200" dirty="0" smtClean="0">
                <a:solidFill>
                  <a:srgbClr val="575756"/>
                </a:solidFill>
              </a:rPr>
              <a:t>Vaujours, Villeparisis et Courtry (depuis avril) :</a:t>
            </a:r>
          </a:p>
          <a:p>
            <a:pPr marL="628650" lvl="1" indent="-285750" algn="just" defTabSz="342900">
              <a:buFont typeface="Wingdings" panose="05000000000000000000" pitchFamily="2" charset="2"/>
              <a:buChar char="v"/>
            </a:pPr>
            <a:r>
              <a:rPr lang="fr-FR" sz="1200" b="1" dirty="0" smtClean="0">
                <a:solidFill>
                  <a:srgbClr val="0569C8"/>
                </a:solidFill>
              </a:rPr>
              <a:t>aucune anomalie, valeur </a:t>
            </a:r>
            <a:r>
              <a:rPr lang="fr-FR" sz="1200" b="1" dirty="0">
                <a:solidFill>
                  <a:srgbClr val="0569C8"/>
                </a:solidFill>
              </a:rPr>
              <a:t>supérieure à la LD (0,15µSv/ 15 </a:t>
            </a:r>
            <a:r>
              <a:rPr lang="fr-FR" sz="1200" b="1" dirty="0" smtClean="0">
                <a:solidFill>
                  <a:srgbClr val="0569C8"/>
                </a:solidFill>
              </a:rPr>
              <a:t>jours)</a:t>
            </a:r>
          </a:p>
        </p:txBody>
      </p:sp>
      <p:pic>
        <p:nvPicPr>
          <p:cNvPr id="7" name="Image 6"/>
          <p:cNvPicPr>
            <a:picLocks noChangeAspect="1"/>
          </p:cNvPicPr>
          <p:nvPr/>
        </p:nvPicPr>
        <p:blipFill>
          <a:blip r:embed="rId4"/>
          <a:stretch>
            <a:fillRect/>
          </a:stretch>
        </p:blipFill>
        <p:spPr>
          <a:xfrm>
            <a:off x="4017697" y="2623009"/>
            <a:ext cx="2426418" cy="1213209"/>
          </a:xfrm>
          <a:prstGeom prst="rect">
            <a:avLst/>
          </a:prstGeom>
        </p:spPr>
      </p:pic>
      <p:sp>
        <p:nvSpPr>
          <p:cNvPr id="8" name="ZoneTexte 7"/>
          <p:cNvSpPr txBox="1"/>
          <p:nvPr/>
        </p:nvSpPr>
        <p:spPr>
          <a:xfrm>
            <a:off x="3487609" y="243504"/>
            <a:ext cx="4289340" cy="1007968"/>
          </a:xfrm>
          <a:prstGeom prst="rect">
            <a:avLst/>
          </a:prstGeom>
          <a:noFill/>
        </p:spPr>
        <p:txBody>
          <a:bodyPr wrap="square" numCol="1" rtlCol="0">
            <a:spAutoFit/>
          </a:bodyPr>
          <a:lstStyle/>
          <a:p>
            <a:pPr algn="ctr">
              <a:spcAft>
                <a:spcPts val="600"/>
              </a:spcAft>
            </a:pPr>
            <a:r>
              <a:rPr lang="fr-FR" sz="1600" b="1" cap="all" dirty="0" smtClean="0">
                <a:solidFill>
                  <a:schemeClr val="bg1"/>
                </a:solidFill>
              </a:rPr>
              <a:t>Balises chantiers et communes maintenues en activité </a:t>
            </a:r>
            <a:endParaRPr lang="fr-FR" sz="1600" b="1" cap="all" dirty="0">
              <a:solidFill>
                <a:schemeClr val="bg1"/>
              </a:solidFill>
            </a:endParaRPr>
          </a:p>
          <a:p>
            <a:pPr>
              <a:lnSpc>
                <a:spcPct val="150000"/>
              </a:lnSpc>
            </a:pPr>
            <a:endParaRPr lang="fr-FR" sz="1500" dirty="0" smtClean="0"/>
          </a:p>
        </p:txBody>
      </p:sp>
    </p:spTree>
    <p:extLst>
      <p:ext uri="{BB962C8B-B14F-4D97-AF65-F5344CB8AC3E}">
        <p14:creationId xmlns:p14="http://schemas.microsoft.com/office/powerpoint/2010/main" val="38842402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4"/>
          </p:nvPr>
        </p:nvSpPr>
        <p:spPr/>
        <p:txBody>
          <a:bodyPr/>
          <a:lstStyle/>
          <a:p>
            <a:fld id="{DD52E7CA-940C-4B6E-9E73-0245BA95FC91}" type="slidenum">
              <a:rPr lang="en-GB" noProof="0" smtClean="0">
                <a:solidFill>
                  <a:srgbClr val="575756"/>
                </a:solidFill>
              </a:rPr>
              <a:pPr/>
              <a:t>13</a:t>
            </a:fld>
            <a:r>
              <a:rPr lang="en-GB" noProof="0" smtClean="0">
                <a:solidFill>
                  <a:srgbClr val="575756"/>
                </a:solidFill>
              </a:rPr>
              <a:t> /</a:t>
            </a:r>
            <a:endParaRPr lang="en-GB" noProof="0" dirty="0">
              <a:solidFill>
                <a:srgbClr val="575756"/>
              </a:solidFill>
            </a:endParaRPr>
          </a:p>
        </p:txBody>
      </p:sp>
      <p:sp>
        <p:nvSpPr>
          <p:cNvPr id="4" name="Espace réservé du texte 3"/>
          <p:cNvSpPr>
            <a:spLocks noGrp="1"/>
          </p:cNvSpPr>
          <p:nvPr>
            <p:ph type="body" sz="quarter" idx="13"/>
          </p:nvPr>
        </p:nvSpPr>
        <p:spPr/>
        <p:txBody>
          <a:bodyPr/>
          <a:lstStyle/>
          <a:p>
            <a:endParaRPr lang="fr-FR"/>
          </a:p>
        </p:txBody>
      </p:sp>
      <p:sp>
        <p:nvSpPr>
          <p:cNvPr id="6" name="Titre 5"/>
          <p:cNvSpPr>
            <a:spLocks noGrp="1"/>
          </p:cNvSpPr>
          <p:nvPr>
            <p:ph type="title"/>
          </p:nvPr>
        </p:nvSpPr>
        <p:spPr/>
        <p:txBody>
          <a:bodyPr/>
          <a:lstStyle/>
          <a:p>
            <a:r>
              <a:rPr lang="fr-FR" dirty="0" smtClean="0"/>
              <a:t>L’eau </a:t>
            </a:r>
            <a:r>
              <a:rPr lang="fr-FR" sz="1600" b="0" dirty="0" smtClean="0"/>
              <a:t>– dispositif de contrôle de la qualité des eaux </a:t>
            </a:r>
            <a:endParaRPr lang="fr-FR" sz="1600" b="0" dirty="0"/>
          </a:p>
        </p:txBody>
      </p:sp>
      <p:sp>
        <p:nvSpPr>
          <p:cNvPr id="7" name="Espace réservé du contenu 18"/>
          <p:cNvSpPr>
            <a:spLocks noGrp="1"/>
          </p:cNvSpPr>
          <p:nvPr>
            <p:ph type="body" sz="quarter" idx="22"/>
          </p:nvPr>
        </p:nvSpPr>
        <p:spPr>
          <a:xfrm>
            <a:off x="791998" y="788448"/>
            <a:ext cx="2414841" cy="830971"/>
          </a:xfrm>
          <a:prstGeom prst="rect">
            <a:avLst/>
          </a:prstGeom>
          <a:solidFill>
            <a:schemeClr val="tx2">
              <a:alpha val="80000"/>
            </a:schemeClr>
          </a:solidFill>
          <a:effectLst/>
        </p:spPr>
        <p:txBody>
          <a:bodyPr anchor="ctr"/>
          <a:lstStyle/>
          <a:p>
            <a:pPr lvl="0" algn="ctr"/>
            <a:r>
              <a:rPr lang="fr-FR" sz="1600" dirty="0" smtClean="0">
                <a:solidFill>
                  <a:schemeClr val="bg1"/>
                </a:solidFill>
              </a:rPr>
              <a:t>Nappe de l’Eocène supérieur</a:t>
            </a:r>
          </a:p>
          <a:p>
            <a:pPr lvl="0" algn="ctr"/>
            <a:r>
              <a:rPr lang="fr-FR" sz="1200" b="0" dirty="0" smtClean="0">
                <a:solidFill>
                  <a:schemeClr val="bg1"/>
                </a:solidFill>
              </a:rPr>
              <a:t>(nappe profonde)</a:t>
            </a:r>
            <a:endParaRPr lang="fr-FR" sz="1200" b="0" dirty="0">
              <a:solidFill>
                <a:schemeClr val="bg1"/>
              </a:solidFill>
            </a:endParaRPr>
          </a:p>
        </p:txBody>
      </p:sp>
      <p:sp>
        <p:nvSpPr>
          <p:cNvPr id="8" name="Espace réservé du contenu 20"/>
          <p:cNvSpPr>
            <a:spLocks noGrp="1"/>
          </p:cNvSpPr>
          <p:nvPr>
            <p:ph type="body" sz="quarter" idx="24"/>
          </p:nvPr>
        </p:nvSpPr>
        <p:spPr>
          <a:xfrm>
            <a:off x="6081828" y="788448"/>
            <a:ext cx="2418931" cy="809165"/>
          </a:xfrm>
          <a:prstGeom prst="rect">
            <a:avLst/>
          </a:prstGeom>
          <a:solidFill>
            <a:schemeClr val="accent2">
              <a:alpha val="80000"/>
            </a:schemeClr>
          </a:solidFill>
        </p:spPr>
        <p:txBody>
          <a:bodyPr anchor="ctr"/>
          <a:lstStyle/>
          <a:p>
            <a:pPr lvl="0" algn="ctr">
              <a:spcAft>
                <a:spcPts val="600"/>
              </a:spcAft>
            </a:pPr>
            <a:r>
              <a:rPr lang="fr-FR" sz="1600" dirty="0">
                <a:solidFill>
                  <a:schemeClr val="bg1"/>
                </a:solidFill>
              </a:rPr>
              <a:t>Eaux </a:t>
            </a:r>
            <a:r>
              <a:rPr lang="fr-FR" sz="1600" dirty="0" smtClean="0">
                <a:solidFill>
                  <a:schemeClr val="bg1"/>
                </a:solidFill>
              </a:rPr>
              <a:t>superficielles</a:t>
            </a:r>
          </a:p>
          <a:p>
            <a:pPr lvl="0" algn="ctr"/>
            <a:r>
              <a:rPr lang="fr-FR" sz="1200" b="0" dirty="0" smtClean="0">
                <a:solidFill>
                  <a:schemeClr val="bg1"/>
                </a:solidFill>
              </a:rPr>
              <a:t>(fosse d’</a:t>
            </a:r>
            <a:r>
              <a:rPr lang="fr-FR" sz="1200" b="0" dirty="0" err="1" smtClean="0">
                <a:solidFill>
                  <a:schemeClr val="bg1"/>
                </a:solidFill>
              </a:rPr>
              <a:t>Aiguisy</a:t>
            </a:r>
            <a:r>
              <a:rPr lang="fr-FR" sz="1200" b="0" dirty="0" smtClean="0">
                <a:solidFill>
                  <a:schemeClr val="bg1"/>
                </a:solidFill>
              </a:rPr>
              <a:t>, puits)</a:t>
            </a:r>
            <a:endParaRPr lang="fr-FR" sz="1200" b="0" dirty="0">
              <a:solidFill>
                <a:schemeClr val="bg1"/>
              </a:solidFill>
            </a:endParaRPr>
          </a:p>
        </p:txBody>
      </p:sp>
      <p:sp>
        <p:nvSpPr>
          <p:cNvPr id="9" name="ZoneTexte 8"/>
          <p:cNvSpPr txBox="1"/>
          <p:nvPr/>
        </p:nvSpPr>
        <p:spPr>
          <a:xfrm>
            <a:off x="706582" y="1953388"/>
            <a:ext cx="2500256" cy="715581"/>
          </a:xfrm>
          <a:prstGeom prst="rect">
            <a:avLst/>
          </a:prstGeom>
          <a:noFill/>
        </p:spPr>
        <p:txBody>
          <a:bodyPr wrap="square" rtlCol="0">
            <a:spAutoFit/>
          </a:bodyPr>
          <a:lstStyle/>
          <a:p>
            <a:pPr algn="ctr">
              <a:spcAft>
                <a:spcPts val="300"/>
              </a:spcAft>
            </a:pPr>
            <a:r>
              <a:rPr lang="fr-FR" sz="1400" b="1" dirty="0">
                <a:solidFill>
                  <a:srgbClr val="575756"/>
                </a:solidFill>
              </a:rPr>
              <a:t>2</a:t>
            </a:r>
            <a:r>
              <a:rPr lang="fr-FR" sz="1400" b="1" dirty="0" smtClean="0">
                <a:solidFill>
                  <a:srgbClr val="575756"/>
                </a:solidFill>
              </a:rPr>
              <a:t> piézomètres sur site</a:t>
            </a:r>
          </a:p>
          <a:p>
            <a:pPr algn="ctr">
              <a:spcAft>
                <a:spcPts val="600"/>
              </a:spcAft>
            </a:pPr>
            <a:r>
              <a:rPr lang="fr-FR" sz="1200" dirty="0" smtClean="0">
                <a:solidFill>
                  <a:srgbClr val="575756"/>
                </a:solidFill>
              </a:rPr>
              <a:t>(Pz-E – S-02) + Piézomètres régionaux carrières</a:t>
            </a:r>
          </a:p>
        </p:txBody>
      </p:sp>
      <p:sp>
        <p:nvSpPr>
          <p:cNvPr id="10" name="ZoneTexte 9"/>
          <p:cNvSpPr txBox="1"/>
          <p:nvPr/>
        </p:nvSpPr>
        <p:spPr>
          <a:xfrm>
            <a:off x="3206838" y="1953388"/>
            <a:ext cx="2874989" cy="715581"/>
          </a:xfrm>
          <a:prstGeom prst="rect">
            <a:avLst/>
          </a:prstGeom>
          <a:noFill/>
        </p:spPr>
        <p:txBody>
          <a:bodyPr wrap="square" rtlCol="0">
            <a:spAutoFit/>
          </a:bodyPr>
          <a:lstStyle/>
          <a:p>
            <a:pPr algn="ctr">
              <a:spcAft>
                <a:spcPts val="300"/>
              </a:spcAft>
            </a:pPr>
            <a:r>
              <a:rPr lang="fr-FR" sz="1400" b="1" dirty="0" smtClean="0">
                <a:solidFill>
                  <a:srgbClr val="575756"/>
                </a:solidFill>
              </a:rPr>
              <a:t>4 piézomètres &amp; 1 source</a:t>
            </a:r>
          </a:p>
          <a:p>
            <a:pPr algn="ctr">
              <a:spcAft>
                <a:spcPts val="600"/>
              </a:spcAft>
            </a:pPr>
            <a:r>
              <a:rPr lang="fr-FR" sz="1200" dirty="0" smtClean="0">
                <a:solidFill>
                  <a:srgbClr val="575756"/>
                </a:solidFill>
              </a:rPr>
              <a:t>(Pz B6 – Pz B8 – Pz B9 – Pz B10 </a:t>
            </a:r>
            <a:r>
              <a:rPr lang="fr-FR" sz="1200" dirty="0">
                <a:solidFill>
                  <a:srgbClr val="575756"/>
                </a:solidFill>
              </a:rPr>
              <a:t>– Source des </a:t>
            </a:r>
            <a:r>
              <a:rPr lang="fr-FR" sz="1200" dirty="0" smtClean="0">
                <a:solidFill>
                  <a:srgbClr val="575756"/>
                </a:solidFill>
              </a:rPr>
              <a:t>malades) </a:t>
            </a:r>
            <a:endParaRPr lang="fr-FR" sz="1200" dirty="0">
              <a:solidFill>
                <a:srgbClr val="575756"/>
              </a:solidFill>
            </a:endParaRPr>
          </a:p>
        </p:txBody>
      </p:sp>
      <p:cxnSp>
        <p:nvCxnSpPr>
          <p:cNvPr id="11" name="Connecteur droit avec flèche 10"/>
          <p:cNvCxnSpPr/>
          <p:nvPr/>
        </p:nvCxnSpPr>
        <p:spPr>
          <a:xfrm flipH="1">
            <a:off x="1999397" y="1619419"/>
            <a:ext cx="22" cy="323686"/>
          </a:xfrm>
          <a:prstGeom prst="straightConnector1">
            <a:avLst/>
          </a:prstGeom>
          <a:ln w="28575">
            <a:solidFill>
              <a:srgbClr val="0569C8"/>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H="1">
            <a:off x="4640237" y="1610627"/>
            <a:ext cx="5184" cy="332478"/>
          </a:xfrm>
          <a:prstGeom prst="straightConnector1">
            <a:avLst/>
          </a:prstGeom>
          <a:ln w="28575">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6492878" y="1953387"/>
            <a:ext cx="1871450" cy="307777"/>
          </a:xfrm>
          <a:prstGeom prst="rect">
            <a:avLst/>
          </a:prstGeom>
          <a:noFill/>
        </p:spPr>
        <p:txBody>
          <a:bodyPr wrap="square" rtlCol="0">
            <a:spAutoFit/>
          </a:bodyPr>
          <a:lstStyle/>
          <a:p>
            <a:pPr algn="ctr">
              <a:spcAft>
                <a:spcPts val="600"/>
              </a:spcAft>
            </a:pPr>
            <a:r>
              <a:rPr lang="fr-FR" sz="1400" b="1" dirty="0" smtClean="0">
                <a:solidFill>
                  <a:srgbClr val="575756"/>
                </a:solidFill>
              </a:rPr>
              <a:t>1 prélèvement</a:t>
            </a:r>
          </a:p>
        </p:txBody>
      </p:sp>
      <p:cxnSp>
        <p:nvCxnSpPr>
          <p:cNvPr id="14" name="Connecteur droit avec flèche 13"/>
          <p:cNvCxnSpPr/>
          <p:nvPr/>
        </p:nvCxnSpPr>
        <p:spPr>
          <a:xfrm>
            <a:off x="7283845" y="1592260"/>
            <a:ext cx="0" cy="323686"/>
          </a:xfrm>
          <a:prstGeom prst="straightConnector1">
            <a:avLst/>
          </a:prstGeom>
          <a:ln w="28575">
            <a:solidFill>
              <a:srgbClr val="EF640E"/>
            </a:solidFill>
            <a:tailEnd type="arrow"/>
          </a:ln>
        </p:spPr>
        <p:style>
          <a:lnRef idx="1">
            <a:schemeClr val="accent1"/>
          </a:lnRef>
          <a:fillRef idx="0">
            <a:schemeClr val="accent1"/>
          </a:fillRef>
          <a:effectRef idx="0">
            <a:schemeClr val="accent1"/>
          </a:effectRef>
          <a:fontRef idx="minor">
            <a:schemeClr val="tx1"/>
          </a:fontRef>
        </p:style>
      </p:cxnSp>
      <p:sp>
        <p:nvSpPr>
          <p:cNvPr id="15" name="Espace réservé du contenu 19"/>
          <p:cNvSpPr txBox="1">
            <a:spLocks/>
          </p:cNvSpPr>
          <p:nvPr/>
        </p:nvSpPr>
        <p:spPr>
          <a:xfrm>
            <a:off x="3435954" y="788448"/>
            <a:ext cx="2418931" cy="830971"/>
          </a:xfrm>
          <a:prstGeom prst="rect">
            <a:avLst/>
          </a:prstGeom>
          <a:solidFill>
            <a:schemeClr val="accent3">
              <a:alpha val="80000"/>
            </a:schemeClr>
          </a:solidFill>
        </p:spPr>
        <p:txBody>
          <a:bodyPr vert="horz" lIns="144000" tIns="144000" rIns="72000" bIns="0" rtlCol="0" anchor="ctr">
            <a:noAutofit/>
          </a:bodyPr>
          <a:lstStyle>
            <a:lvl1pPr marL="0" marR="0" indent="0" algn="l" defTabSz="914378" rtl="0" eaLnBrk="1" fontAlgn="auto" latinLnBrk="0" hangingPunct="1">
              <a:lnSpc>
                <a:spcPct val="90000"/>
              </a:lnSpc>
              <a:spcBef>
                <a:spcPts val="0"/>
              </a:spcBef>
              <a:spcAft>
                <a:spcPts val="0"/>
              </a:spcAft>
              <a:buClrTx/>
              <a:buSzTx/>
              <a:buFont typeface="Arial" panose="020B0604020202020204" pitchFamily="34" charset="0"/>
              <a:buNone/>
              <a:tabLst/>
              <a:defRPr sz="1200" b="1" kern="1200" cap="none" baseline="0">
                <a:solidFill>
                  <a:schemeClr val="bg1"/>
                </a:solidFill>
                <a:latin typeface="Arial" panose="020B0604020202020204" pitchFamily="34" charset="0"/>
                <a:ea typeface="+mn-ea"/>
                <a:cs typeface="Arial" panose="020B0604020202020204" pitchFamily="34" charset="0"/>
              </a:defRPr>
            </a:lvl1pPr>
            <a:lvl2pPr marL="230400" marR="0" indent="-136800" algn="l" defTabSz="914378" rtl="0" eaLnBrk="1" fontAlgn="auto" latinLnBrk="0" hangingPunct="1">
              <a:lnSpc>
                <a:spcPct val="90000"/>
              </a:lnSpc>
              <a:spcBef>
                <a:spcPts val="0"/>
              </a:spcBef>
              <a:spcAft>
                <a:spcPts val="0"/>
              </a:spcAft>
              <a:buClrTx/>
              <a:buSzPct val="80000"/>
              <a:buFont typeface="Wingdings" panose="05000000000000000000" pitchFamily="2" charset="2"/>
              <a:buChar char="v"/>
              <a:tabLst/>
              <a:defRPr sz="1000" b="0" kern="1200">
                <a:solidFill>
                  <a:schemeClr val="bg1"/>
                </a:solidFill>
                <a:latin typeface="Arial" panose="020B0604020202020204" pitchFamily="34" charset="0"/>
                <a:ea typeface="+mn-ea"/>
                <a:cs typeface="Arial" panose="020B0604020202020204" pitchFamily="34" charset="0"/>
              </a:defRPr>
            </a:lvl2pPr>
            <a:lvl3pPr marL="327600" marR="0" indent="-97200" algn="l" defTabSz="914378" rtl="0" eaLnBrk="1" fontAlgn="auto" latinLnBrk="0" hangingPunct="1">
              <a:lnSpc>
                <a:spcPct val="90000"/>
              </a:lnSpc>
              <a:spcBef>
                <a:spcPts val="600"/>
              </a:spcBef>
              <a:spcAft>
                <a:spcPts val="0"/>
              </a:spcAft>
              <a:buClr>
                <a:schemeClr val="tx2"/>
              </a:buClr>
              <a:buSzTx/>
              <a:buFont typeface="Arial" panose="020B0604020202020204" pitchFamily="34" charset="0"/>
              <a:buChar char="◦"/>
              <a:tabLst/>
              <a:defRPr lang="fr-FR" sz="1000" kern="1200">
                <a:solidFill>
                  <a:schemeClr val="bg1"/>
                </a:solidFill>
                <a:latin typeface="Arial" panose="020B0604020202020204" pitchFamily="34" charset="0"/>
                <a:ea typeface="+mn-ea"/>
                <a:cs typeface="Arial" panose="020B0604020202020204" pitchFamily="34" charset="0"/>
              </a:defRPr>
            </a:lvl3pPr>
            <a:lvl4pPr marL="421200" marR="0" indent="-97200" algn="l" defTabSz="914378" rtl="0" eaLnBrk="1" fontAlgn="auto" latinLnBrk="0" hangingPunct="1">
              <a:lnSpc>
                <a:spcPct val="90000"/>
              </a:lnSpc>
              <a:spcBef>
                <a:spcPts val="600"/>
              </a:spcBef>
              <a:spcAft>
                <a:spcPts val="0"/>
              </a:spcAft>
              <a:buClr>
                <a:schemeClr val="bg1">
                  <a:lumMod val="75000"/>
                </a:schemeClr>
              </a:buClr>
              <a:buSzTx/>
              <a:buFont typeface="Arial" panose="020B0604020202020204" pitchFamily="34" charset="0"/>
              <a:buChar char="▪"/>
              <a:tabLst/>
              <a:defRPr sz="1000" kern="1200">
                <a:solidFill>
                  <a:schemeClr val="bg1"/>
                </a:solidFill>
                <a:latin typeface="Arial" panose="020B0604020202020204" pitchFamily="34" charset="0"/>
                <a:ea typeface="+mn-ea"/>
                <a:cs typeface="Arial" panose="020B0604020202020204" pitchFamily="34" charset="0"/>
              </a:defRPr>
            </a:lvl4pPr>
            <a:lvl5pPr marL="421200" marR="0" indent="-97200" algn="l" defTabSz="914378" rtl="0" eaLnBrk="1" fontAlgn="auto" latinLnBrk="0" hangingPunct="1">
              <a:lnSpc>
                <a:spcPct val="90000"/>
              </a:lnSpc>
              <a:spcBef>
                <a:spcPts val="600"/>
              </a:spcBef>
              <a:spcAft>
                <a:spcPts val="0"/>
              </a:spcAft>
              <a:buClrTx/>
              <a:buSzTx/>
              <a:buFont typeface="Arial" panose="020B0604020202020204" pitchFamily="34" charset="0"/>
              <a:buChar char="▪"/>
              <a:tabLst/>
              <a:defRPr sz="1000" kern="1200" baseline="0">
                <a:solidFill>
                  <a:schemeClr val="bg1"/>
                </a:solidFill>
                <a:latin typeface="Arial" panose="020B0604020202020204" pitchFamily="34" charset="0"/>
                <a:ea typeface="+mn-ea"/>
                <a:cs typeface="Arial" panose="020B0604020202020204" pitchFamily="34" charset="0"/>
              </a:defRPr>
            </a:lvl5pPr>
            <a:lvl6pPr marL="360000" marR="0" indent="-115200" algn="l" defTabSz="914378" rtl="0" eaLnBrk="1" fontAlgn="auto" latinLnBrk="0" hangingPunct="1">
              <a:lnSpc>
                <a:spcPct val="90000"/>
              </a:lnSpc>
              <a:spcBef>
                <a:spcPts val="1200"/>
              </a:spcBef>
              <a:spcAft>
                <a:spcPts val="0"/>
              </a:spcAft>
              <a:buClrTx/>
              <a:buSzTx/>
              <a:buFont typeface="Arial" panose="020B0604020202020204" pitchFamily="34" charset="0"/>
              <a:buChar char="•"/>
              <a:tabLst/>
              <a:defRPr sz="1100" kern="1200">
                <a:solidFill>
                  <a:schemeClr val="bg2">
                    <a:lumMod val="50000"/>
                    <a:lumOff val="50000"/>
                  </a:schemeClr>
                </a:solidFill>
                <a:latin typeface="Arial" panose="020B0604020202020204" pitchFamily="34" charset="0"/>
                <a:ea typeface="+mn-ea"/>
                <a:cs typeface="Arial" panose="020B0604020202020204" pitchFamily="34" charset="0"/>
              </a:defRPr>
            </a:lvl6pPr>
            <a:lvl7pPr marL="360000" marR="0" indent="-115200" algn="l" defTabSz="914378" rtl="0" eaLnBrk="1" fontAlgn="auto" latinLnBrk="0" hangingPunct="1">
              <a:lnSpc>
                <a:spcPct val="90000"/>
              </a:lnSpc>
              <a:spcBef>
                <a:spcPts val="1200"/>
              </a:spcBef>
              <a:spcAft>
                <a:spcPts val="0"/>
              </a:spcAft>
              <a:buClrTx/>
              <a:buSzTx/>
              <a:buFont typeface="Arial" panose="020B0604020202020204" pitchFamily="34" charset="0"/>
              <a:buChar char="•"/>
              <a:tabLst/>
              <a:defRPr sz="1100" kern="1200">
                <a:solidFill>
                  <a:schemeClr val="bg2">
                    <a:lumMod val="50000"/>
                    <a:lumOff val="50000"/>
                  </a:schemeClr>
                </a:solidFill>
                <a:latin typeface="Arial" panose="020B0604020202020204" pitchFamily="34" charset="0"/>
                <a:ea typeface="+mn-ea"/>
                <a:cs typeface="Arial" panose="020B0604020202020204" pitchFamily="34" charset="0"/>
              </a:defRPr>
            </a:lvl7pPr>
            <a:lvl8pPr marL="360000" marR="0" indent="-115200" algn="l" defTabSz="914378" rtl="0" eaLnBrk="1" fontAlgn="auto" latinLnBrk="0" hangingPunct="1">
              <a:lnSpc>
                <a:spcPct val="90000"/>
              </a:lnSpc>
              <a:spcBef>
                <a:spcPts val="1200"/>
              </a:spcBef>
              <a:spcAft>
                <a:spcPts val="0"/>
              </a:spcAft>
              <a:buClrTx/>
              <a:buSzTx/>
              <a:buFont typeface="Arial" panose="020B0604020202020204" pitchFamily="34" charset="0"/>
              <a:buChar char="•"/>
              <a:tabLst/>
              <a:defRPr sz="1100" kern="1200">
                <a:solidFill>
                  <a:schemeClr val="bg2">
                    <a:lumMod val="50000"/>
                    <a:lumOff val="50000"/>
                  </a:schemeClr>
                </a:solidFill>
                <a:latin typeface="Arial" panose="020B0604020202020204" pitchFamily="34" charset="0"/>
                <a:ea typeface="+mn-ea"/>
                <a:cs typeface="Arial" panose="020B0604020202020204" pitchFamily="34" charset="0"/>
              </a:defRPr>
            </a:lvl8pPr>
            <a:lvl9pPr marL="530225" marR="0" indent="-285750" algn="l" defTabSz="914378" rtl="0" eaLnBrk="1" fontAlgn="auto" latinLnBrk="0" hangingPunct="1">
              <a:lnSpc>
                <a:spcPct val="90000"/>
              </a:lnSpc>
              <a:spcBef>
                <a:spcPts val="1200"/>
              </a:spcBef>
              <a:spcAft>
                <a:spcPts val="0"/>
              </a:spcAft>
              <a:buClr>
                <a:schemeClr val="bg1">
                  <a:lumMod val="75000"/>
                </a:schemeClr>
              </a:buClr>
              <a:buSzTx/>
              <a:buFont typeface="Arial" panose="020B0604020202020204" pitchFamily="34" charset="0"/>
              <a:buChar char="►"/>
              <a:tabLst/>
              <a:defRPr sz="1400" kern="1200">
                <a:solidFill>
                  <a:schemeClr val="bg2">
                    <a:lumMod val="50000"/>
                    <a:lumOff val="50000"/>
                  </a:schemeClr>
                </a:solidFill>
                <a:latin typeface="Arial" panose="020B0604020202020204" pitchFamily="34" charset="0"/>
                <a:ea typeface="+mn-ea"/>
                <a:cs typeface="Arial" panose="020B0604020202020204" pitchFamily="34" charset="0"/>
              </a:defRPr>
            </a:lvl9pPr>
          </a:lstStyle>
          <a:p>
            <a:pPr algn="ctr">
              <a:lnSpc>
                <a:spcPct val="100000"/>
              </a:lnSpc>
            </a:pPr>
            <a:r>
              <a:rPr lang="fr-FR" sz="1600" dirty="0" smtClean="0"/>
              <a:t>Nappe de Brie</a:t>
            </a:r>
          </a:p>
          <a:p>
            <a:pPr lvl="0" algn="ctr">
              <a:lnSpc>
                <a:spcPct val="150000"/>
              </a:lnSpc>
            </a:pPr>
            <a:r>
              <a:rPr lang="fr-FR" b="0" dirty="0"/>
              <a:t>(nappe perchée)</a:t>
            </a:r>
          </a:p>
          <a:p>
            <a:pPr algn="ctr"/>
            <a:endParaRPr lang="fr-FR" sz="1400" b="0" dirty="0"/>
          </a:p>
        </p:txBody>
      </p:sp>
      <p:sp>
        <p:nvSpPr>
          <p:cNvPr id="16" name="ZoneTexte 15"/>
          <p:cNvSpPr txBox="1"/>
          <p:nvPr/>
        </p:nvSpPr>
        <p:spPr>
          <a:xfrm>
            <a:off x="421674" y="2963730"/>
            <a:ext cx="8344641" cy="1554272"/>
          </a:xfrm>
          <a:prstGeom prst="rect">
            <a:avLst/>
          </a:prstGeom>
          <a:noFill/>
        </p:spPr>
        <p:txBody>
          <a:bodyPr wrap="square" rtlCol="0">
            <a:spAutoFit/>
          </a:bodyPr>
          <a:lstStyle/>
          <a:p>
            <a:pPr algn="just">
              <a:spcAft>
                <a:spcPts val="600"/>
              </a:spcAft>
            </a:pPr>
            <a:r>
              <a:rPr lang="fr-FR" sz="1600" b="1" dirty="0" smtClean="0">
                <a:solidFill>
                  <a:schemeClr val="bg1">
                    <a:lumMod val="50000"/>
                  </a:schemeClr>
                </a:solidFill>
              </a:rPr>
              <a:t>Campagnes de mesures semestrielles </a:t>
            </a:r>
            <a:r>
              <a:rPr lang="fr-FR" sz="1600" dirty="0" smtClean="0">
                <a:solidFill>
                  <a:schemeClr val="bg1">
                    <a:lumMod val="50000"/>
                  </a:schemeClr>
                </a:solidFill>
              </a:rPr>
              <a:t>(période de hautes eaux et basses eaux)</a:t>
            </a:r>
          </a:p>
          <a:p>
            <a:pPr algn="just"/>
            <a:endParaRPr lang="fr-FR" sz="1600" dirty="0" smtClean="0">
              <a:solidFill>
                <a:schemeClr val="bg1">
                  <a:lumMod val="50000"/>
                </a:schemeClr>
              </a:solidFill>
            </a:endParaRPr>
          </a:p>
          <a:p>
            <a:pPr algn="just">
              <a:spcAft>
                <a:spcPts val="600"/>
              </a:spcAft>
            </a:pPr>
            <a:r>
              <a:rPr lang="fr-FR" sz="1600" dirty="0" smtClean="0">
                <a:solidFill>
                  <a:schemeClr val="bg1">
                    <a:lumMod val="50000"/>
                  </a:schemeClr>
                </a:solidFill>
              </a:rPr>
              <a:t>Derniers prélèvements </a:t>
            </a:r>
            <a:r>
              <a:rPr lang="fr-FR" sz="1600" dirty="0" smtClean="0">
                <a:solidFill>
                  <a:schemeClr val="accent1">
                    <a:lumMod val="60000"/>
                    <a:lumOff val="40000"/>
                  </a:schemeClr>
                </a:solidFill>
              </a:rPr>
              <a:t>fin octobre – début novembre 2019</a:t>
            </a:r>
          </a:p>
          <a:p>
            <a:pPr marL="628650" lvl="1" indent="-285750" algn="just">
              <a:spcAft>
                <a:spcPts val="600"/>
              </a:spcAft>
              <a:buSzPct val="80000"/>
              <a:buFont typeface="Courier New" panose="02070309020205020404" pitchFamily="49" charset="0"/>
              <a:buChar char="o"/>
            </a:pPr>
            <a:r>
              <a:rPr lang="fr-FR" sz="1600" dirty="0" smtClean="0">
                <a:solidFill>
                  <a:schemeClr val="bg1">
                    <a:lumMod val="50000"/>
                  </a:schemeClr>
                </a:solidFill>
              </a:rPr>
              <a:t>Pz E, Pz S02, Pz B6, Pz B9</a:t>
            </a:r>
            <a:r>
              <a:rPr lang="fr-FR" sz="1600" dirty="0">
                <a:solidFill>
                  <a:schemeClr val="bg1">
                    <a:lumMod val="50000"/>
                  </a:schemeClr>
                </a:solidFill>
              </a:rPr>
              <a:t>, Pz </a:t>
            </a:r>
            <a:r>
              <a:rPr lang="fr-FR" sz="1600" dirty="0" smtClean="0">
                <a:solidFill>
                  <a:schemeClr val="bg1">
                    <a:lumMod val="50000"/>
                  </a:schemeClr>
                </a:solidFill>
              </a:rPr>
              <a:t>B10, fosse d’</a:t>
            </a:r>
            <a:r>
              <a:rPr lang="fr-FR" sz="1600" dirty="0" err="1" smtClean="0">
                <a:solidFill>
                  <a:schemeClr val="bg1">
                    <a:lumMod val="50000"/>
                  </a:schemeClr>
                </a:solidFill>
              </a:rPr>
              <a:t>Aiguisy</a:t>
            </a:r>
            <a:r>
              <a:rPr lang="fr-FR" sz="1600" dirty="0" smtClean="0">
                <a:solidFill>
                  <a:schemeClr val="bg1">
                    <a:lumMod val="50000"/>
                  </a:schemeClr>
                </a:solidFill>
              </a:rPr>
              <a:t> </a:t>
            </a:r>
            <a:r>
              <a:rPr lang="fr-FR" sz="1600" dirty="0" smtClean="0">
                <a:solidFill>
                  <a:schemeClr val="bg1">
                    <a:lumMod val="50000"/>
                  </a:schemeClr>
                </a:solidFill>
                <a:sym typeface="Wingdings" panose="05000000000000000000" pitchFamily="2" charset="2"/>
              </a:rPr>
              <a:t> </a:t>
            </a:r>
            <a:r>
              <a:rPr lang="fr-FR" sz="1600" dirty="0" smtClean="0">
                <a:solidFill>
                  <a:schemeClr val="bg1">
                    <a:lumMod val="50000"/>
                  </a:schemeClr>
                </a:solidFill>
                <a:sym typeface="Wingdings" panose="05000000000000000000" pitchFamily="2" charset="2"/>
              </a:rPr>
              <a:t>p</a:t>
            </a:r>
            <a:r>
              <a:rPr lang="fr-FR" sz="1600" dirty="0" smtClean="0">
                <a:solidFill>
                  <a:schemeClr val="bg1">
                    <a:lumMod val="50000"/>
                  </a:schemeClr>
                </a:solidFill>
              </a:rPr>
              <a:t>rélevés</a:t>
            </a:r>
            <a:endParaRPr lang="fr-FR" sz="1600" dirty="0">
              <a:solidFill>
                <a:schemeClr val="bg1">
                  <a:lumMod val="50000"/>
                </a:schemeClr>
              </a:solidFill>
            </a:endParaRPr>
          </a:p>
          <a:p>
            <a:pPr marL="628650" lvl="1" indent="-285750" algn="just">
              <a:spcAft>
                <a:spcPts val="600"/>
              </a:spcAft>
              <a:buSzPct val="80000"/>
              <a:buFont typeface="Courier New" panose="02070309020205020404" pitchFamily="49" charset="0"/>
              <a:buChar char="o"/>
            </a:pPr>
            <a:r>
              <a:rPr lang="fr-FR" sz="1600" smtClean="0">
                <a:solidFill>
                  <a:schemeClr val="bg1">
                    <a:lumMod val="50000"/>
                  </a:schemeClr>
                </a:solidFill>
              </a:rPr>
              <a:t>Pz </a:t>
            </a:r>
            <a:r>
              <a:rPr lang="fr-FR" sz="1600" dirty="0" smtClean="0">
                <a:solidFill>
                  <a:schemeClr val="bg1">
                    <a:lumMod val="50000"/>
                  </a:schemeClr>
                </a:solidFill>
              </a:rPr>
              <a:t>B8 et source des malades </a:t>
            </a:r>
            <a:r>
              <a:rPr lang="fr-FR" sz="1600" dirty="0" smtClean="0">
                <a:solidFill>
                  <a:schemeClr val="bg1">
                    <a:lumMod val="50000"/>
                  </a:schemeClr>
                </a:solidFill>
                <a:sym typeface="Wingdings" panose="05000000000000000000" pitchFamily="2" charset="2"/>
              </a:rPr>
              <a:t> </a:t>
            </a:r>
            <a:r>
              <a:rPr lang="fr-FR" sz="1600" dirty="0">
                <a:solidFill>
                  <a:schemeClr val="bg1">
                    <a:lumMod val="50000"/>
                  </a:schemeClr>
                </a:solidFill>
              </a:rPr>
              <a:t>à sec ou temps de retour en eau trop </a:t>
            </a:r>
            <a:r>
              <a:rPr lang="fr-FR" sz="1600" dirty="0" smtClean="0">
                <a:solidFill>
                  <a:schemeClr val="bg1">
                    <a:lumMod val="50000"/>
                  </a:schemeClr>
                </a:solidFill>
              </a:rPr>
              <a:t>long</a:t>
            </a:r>
            <a:endParaRPr lang="fr-FR" sz="1600" dirty="0">
              <a:solidFill>
                <a:schemeClr val="bg1">
                  <a:lumMod val="50000"/>
                </a:schemeClr>
              </a:solidFill>
            </a:endParaRPr>
          </a:p>
        </p:txBody>
      </p:sp>
      <p:sp>
        <p:nvSpPr>
          <p:cNvPr id="17" name="Flèche courbée vers la droite 16"/>
          <p:cNvSpPr/>
          <p:nvPr/>
        </p:nvSpPr>
        <p:spPr>
          <a:xfrm>
            <a:off x="328897" y="3147394"/>
            <a:ext cx="154809" cy="616226"/>
          </a:xfrm>
          <a:prstGeom prst="curved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443645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4"/>
          </p:nvPr>
        </p:nvSpPr>
        <p:spPr/>
        <p:txBody>
          <a:bodyPr/>
          <a:lstStyle/>
          <a:p>
            <a:fld id="{DD52E7CA-940C-4B6E-9E73-0245BA95FC91}" type="slidenum">
              <a:rPr lang="en-GB" noProof="0" smtClean="0">
                <a:solidFill>
                  <a:srgbClr val="575756"/>
                </a:solidFill>
              </a:rPr>
              <a:pPr/>
              <a:t>14</a:t>
            </a:fld>
            <a:r>
              <a:rPr lang="en-GB" noProof="0" smtClean="0">
                <a:solidFill>
                  <a:srgbClr val="575756"/>
                </a:solidFill>
              </a:rPr>
              <a:t> /</a:t>
            </a:r>
            <a:endParaRPr lang="en-GB" noProof="0" dirty="0">
              <a:solidFill>
                <a:srgbClr val="575756"/>
              </a:solidFill>
            </a:endParaRPr>
          </a:p>
        </p:txBody>
      </p:sp>
      <p:sp>
        <p:nvSpPr>
          <p:cNvPr id="4" name="Espace réservé du texte 3"/>
          <p:cNvSpPr>
            <a:spLocks noGrp="1"/>
          </p:cNvSpPr>
          <p:nvPr>
            <p:ph type="body" sz="quarter" idx="13"/>
          </p:nvPr>
        </p:nvSpPr>
        <p:spPr/>
        <p:txBody>
          <a:bodyPr/>
          <a:lstStyle/>
          <a:p>
            <a:r>
              <a:rPr lang="fr-FR" dirty="0" smtClean="0"/>
              <a:t>Campagne d’avril 2019</a:t>
            </a:r>
            <a:endParaRPr lang="fr-FR" dirty="0"/>
          </a:p>
        </p:txBody>
      </p:sp>
      <p:sp>
        <p:nvSpPr>
          <p:cNvPr id="6" name="Titre 5"/>
          <p:cNvSpPr>
            <a:spLocks noGrp="1"/>
          </p:cNvSpPr>
          <p:nvPr>
            <p:ph type="title"/>
          </p:nvPr>
        </p:nvSpPr>
        <p:spPr>
          <a:xfrm>
            <a:off x="802800" y="72000"/>
            <a:ext cx="8341200" cy="276999"/>
          </a:xfrm>
        </p:spPr>
        <p:txBody>
          <a:bodyPr/>
          <a:lstStyle/>
          <a:p>
            <a:r>
              <a:rPr lang="fr-FR" dirty="0" smtClean="0"/>
              <a:t>L’eau </a:t>
            </a:r>
            <a:r>
              <a:rPr lang="fr-FR" sz="1600" b="0" dirty="0" smtClean="0"/>
              <a:t>– résultats des analyses sur la </a:t>
            </a:r>
            <a:r>
              <a:rPr lang="fr-FR" sz="1600" b="0" dirty="0" smtClean="0">
                <a:solidFill>
                  <a:schemeClr val="tx2"/>
                </a:solidFill>
              </a:rPr>
              <a:t>nappe de l’éocène supérieur </a:t>
            </a:r>
            <a:endParaRPr lang="fr-FR" b="0" dirty="0">
              <a:solidFill>
                <a:schemeClr val="tx2"/>
              </a:solidFill>
            </a:endParaRPr>
          </a:p>
        </p:txBody>
      </p:sp>
      <p:pic>
        <p:nvPicPr>
          <p:cNvPr id="7" name="Image 6"/>
          <p:cNvPicPr/>
          <p:nvPr/>
        </p:nvPicPr>
        <p:blipFill>
          <a:blip r:embed="rId2">
            <a:extLst>
              <a:ext uri="{28A0092B-C50C-407E-A947-70E740481C1C}">
                <a14:useLocalDpi xmlns:a14="http://schemas.microsoft.com/office/drawing/2010/main"/>
              </a:ext>
            </a:extLst>
          </a:blip>
          <a:srcRect/>
          <a:stretch>
            <a:fillRect/>
          </a:stretch>
        </p:blipFill>
        <p:spPr bwMode="auto">
          <a:xfrm>
            <a:off x="1306286" y="1627292"/>
            <a:ext cx="6507671" cy="895989"/>
          </a:xfrm>
          <a:prstGeom prst="rect">
            <a:avLst/>
          </a:prstGeom>
          <a:noFill/>
          <a:ln>
            <a:noFill/>
          </a:ln>
        </p:spPr>
      </p:pic>
      <p:sp>
        <p:nvSpPr>
          <p:cNvPr id="9" name="Rectangle 8"/>
          <p:cNvSpPr/>
          <p:nvPr/>
        </p:nvSpPr>
        <p:spPr>
          <a:xfrm>
            <a:off x="252001" y="891276"/>
            <a:ext cx="8624988" cy="584775"/>
          </a:xfrm>
          <a:prstGeom prst="rect">
            <a:avLst/>
          </a:prstGeom>
        </p:spPr>
        <p:txBody>
          <a:bodyPr wrap="square">
            <a:spAutoFit/>
          </a:bodyPr>
          <a:lstStyle/>
          <a:p>
            <a:pPr marL="285750" lvl="0" indent="-285750" algn="just">
              <a:spcAft>
                <a:spcPts val="600"/>
              </a:spcAft>
              <a:buFont typeface="Wingdings" panose="05000000000000000000" pitchFamily="2" charset="2"/>
              <a:buChar char="v"/>
            </a:pPr>
            <a:r>
              <a:rPr lang="fr-FR" sz="1400" b="1" dirty="0" smtClean="0">
                <a:solidFill>
                  <a:srgbClr val="575756"/>
                </a:solidFill>
              </a:rPr>
              <a:t>Analyses radiologiques </a:t>
            </a:r>
            <a:r>
              <a:rPr lang="fr-FR" sz="1100" i="1" dirty="0">
                <a:solidFill>
                  <a:srgbClr val="575756"/>
                </a:solidFill>
              </a:rPr>
              <a:t>(extrait rapport </a:t>
            </a:r>
            <a:r>
              <a:rPr lang="fr-FR" sz="1100" i="1" dirty="0" err="1">
                <a:solidFill>
                  <a:srgbClr val="575756"/>
                </a:solidFill>
              </a:rPr>
              <a:t>Nudec</a:t>
            </a:r>
            <a:r>
              <a:rPr lang="fr-FR" sz="1100" i="1" dirty="0">
                <a:solidFill>
                  <a:srgbClr val="575756"/>
                </a:solidFill>
              </a:rPr>
              <a:t>) </a:t>
            </a:r>
            <a:r>
              <a:rPr lang="fr-FR" sz="1400" b="1" dirty="0" smtClean="0">
                <a:solidFill>
                  <a:srgbClr val="575756"/>
                </a:solidFill>
                <a:sym typeface="Wingdings" panose="05000000000000000000" pitchFamily="2" charset="2"/>
              </a:rPr>
              <a:t>: </a:t>
            </a:r>
            <a:r>
              <a:rPr lang="fr-FR" sz="1400" b="1" dirty="0" smtClean="0">
                <a:solidFill>
                  <a:schemeClr val="tx2"/>
                </a:solidFill>
              </a:rPr>
              <a:t>aucune </a:t>
            </a:r>
            <a:r>
              <a:rPr lang="fr-FR" sz="1400" b="1" dirty="0">
                <a:solidFill>
                  <a:schemeClr val="tx2"/>
                </a:solidFill>
              </a:rPr>
              <a:t>anomalie </a:t>
            </a:r>
            <a:r>
              <a:rPr lang="fr-FR" sz="1400" b="1" dirty="0" smtClean="0">
                <a:solidFill>
                  <a:schemeClr val="tx2"/>
                </a:solidFill>
              </a:rPr>
              <a:t>significative</a:t>
            </a:r>
          </a:p>
          <a:p>
            <a:pPr marL="271463" lvl="0" algn="just">
              <a:spcAft>
                <a:spcPts val="600"/>
              </a:spcAft>
            </a:pPr>
            <a:r>
              <a:rPr lang="fr-FR" sz="1300" b="1" dirty="0" smtClean="0">
                <a:solidFill>
                  <a:srgbClr val="0070C0"/>
                </a:solidFill>
                <a:sym typeface="Wingdings" panose="05000000000000000000" pitchFamily="2" charset="2"/>
              </a:rPr>
              <a:t> </a:t>
            </a:r>
            <a:r>
              <a:rPr lang="fr-FR" sz="1300" dirty="0" smtClean="0">
                <a:solidFill>
                  <a:srgbClr val="FFFFFF">
                    <a:lumMod val="50000"/>
                  </a:srgbClr>
                </a:solidFill>
              </a:rPr>
              <a:t>les </a:t>
            </a:r>
            <a:r>
              <a:rPr lang="fr-FR" sz="1300" dirty="0">
                <a:solidFill>
                  <a:srgbClr val="FFFFFF">
                    <a:lumMod val="50000"/>
                  </a:srgbClr>
                </a:solidFill>
              </a:rPr>
              <a:t>valeurs mesurées sont du même ordre de grandeur que celles de la précédente campagne. </a:t>
            </a:r>
          </a:p>
        </p:txBody>
      </p:sp>
      <p:sp>
        <p:nvSpPr>
          <p:cNvPr id="10" name="Rectangle 9"/>
          <p:cNvSpPr/>
          <p:nvPr/>
        </p:nvSpPr>
        <p:spPr>
          <a:xfrm>
            <a:off x="252001" y="2607039"/>
            <a:ext cx="8624988" cy="1877437"/>
          </a:xfrm>
          <a:prstGeom prst="rect">
            <a:avLst/>
          </a:prstGeom>
        </p:spPr>
        <p:txBody>
          <a:bodyPr wrap="square">
            <a:spAutoFit/>
          </a:bodyPr>
          <a:lstStyle/>
          <a:p>
            <a:pPr marL="285750" indent="-285750" algn="just">
              <a:spcBef>
                <a:spcPts val="1200"/>
              </a:spcBef>
              <a:spcAft>
                <a:spcPts val="600"/>
              </a:spcAft>
              <a:buFont typeface="Wingdings" panose="05000000000000000000" pitchFamily="2" charset="2"/>
              <a:buChar char="v"/>
            </a:pPr>
            <a:r>
              <a:rPr lang="fr-FR" sz="1400" b="1" dirty="0"/>
              <a:t>Analyses physico-chimiques </a:t>
            </a:r>
            <a:r>
              <a:rPr lang="fr-FR" sz="1100" i="1" dirty="0">
                <a:solidFill>
                  <a:srgbClr val="575756"/>
                </a:solidFill>
              </a:rPr>
              <a:t>(extrait rapport </a:t>
            </a:r>
            <a:r>
              <a:rPr lang="fr-FR" sz="1100" i="1" dirty="0" err="1">
                <a:solidFill>
                  <a:srgbClr val="575756"/>
                </a:solidFill>
              </a:rPr>
              <a:t>Nudec</a:t>
            </a:r>
            <a:r>
              <a:rPr lang="fr-FR" sz="1100" i="1" dirty="0">
                <a:solidFill>
                  <a:srgbClr val="575756"/>
                </a:solidFill>
              </a:rPr>
              <a:t>)</a:t>
            </a:r>
            <a:r>
              <a:rPr lang="fr-FR" sz="1050" i="1" dirty="0">
                <a:solidFill>
                  <a:srgbClr val="575756"/>
                </a:solidFill>
              </a:rPr>
              <a:t> </a:t>
            </a:r>
            <a:r>
              <a:rPr lang="fr-FR" b="1" dirty="0" smtClean="0">
                <a:sym typeface="Wingdings" panose="05000000000000000000" pitchFamily="2" charset="2"/>
              </a:rPr>
              <a:t>: </a:t>
            </a:r>
            <a:r>
              <a:rPr lang="fr-FR" sz="1400" b="1" dirty="0" smtClean="0">
                <a:solidFill>
                  <a:schemeClr val="tx2"/>
                </a:solidFill>
              </a:rPr>
              <a:t>Absence </a:t>
            </a:r>
            <a:r>
              <a:rPr lang="fr-FR" sz="1400" b="1" dirty="0">
                <a:solidFill>
                  <a:schemeClr val="tx2"/>
                </a:solidFill>
              </a:rPr>
              <a:t>d’impact chimique des travaux en cours </a:t>
            </a:r>
            <a:endParaRPr lang="fr-FR" sz="1200" b="1" dirty="0" smtClean="0">
              <a:solidFill>
                <a:schemeClr val="tx2"/>
              </a:solidFill>
            </a:endParaRPr>
          </a:p>
          <a:p>
            <a:pPr marL="271463" lvl="1" algn="just">
              <a:spcAft>
                <a:spcPts val="600"/>
              </a:spcAft>
              <a:buSzPct val="80000"/>
            </a:pPr>
            <a:r>
              <a:rPr lang="fr-FR" sz="1300" b="1" dirty="0" smtClean="0">
                <a:solidFill>
                  <a:srgbClr val="0070C0"/>
                </a:solidFill>
                <a:sym typeface="Wingdings" panose="05000000000000000000" pitchFamily="2" charset="2"/>
              </a:rPr>
              <a:t> </a:t>
            </a:r>
            <a:r>
              <a:rPr lang="fr-FR" sz="1300" dirty="0" smtClean="0">
                <a:solidFill>
                  <a:schemeClr val="bg1">
                    <a:lumMod val="50000"/>
                  </a:schemeClr>
                </a:solidFill>
              </a:rPr>
              <a:t>Les </a:t>
            </a:r>
            <a:r>
              <a:rPr lang="fr-FR" sz="1300" dirty="0">
                <a:solidFill>
                  <a:schemeClr val="bg1">
                    <a:lumMod val="50000"/>
                  </a:schemeClr>
                </a:solidFill>
              </a:rPr>
              <a:t>concentrations de ces composés / paramètres sont inférieures aux seuils de potabilité à l’exception des teneurs en matières en suspension, conductivité, sulfates (typique d’eaux séléniteuses), arsenic et fluorures. Néanmoins, cette nappe étant protégée par des couches de marne et d’argiles imperméables, ces dépassements ne peuvent être liés aux travaux de démolition mais sont caractéristiques du système nappe/aquifère. </a:t>
            </a:r>
            <a:r>
              <a:rPr lang="fr-FR" sz="1300" dirty="0">
                <a:solidFill>
                  <a:schemeClr val="bg1">
                    <a:lumMod val="50000"/>
                  </a:schemeClr>
                </a:solidFill>
                <a:sym typeface="Wingdings" panose="05000000000000000000" pitchFamily="2" charset="2"/>
              </a:rPr>
              <a:t> </a:t>
            </a:r>
          </a:p>
          <a:p>
            <a:pPr marL="271463" lvl="1" algn="just">
              <a:spcAft>
                <a:spcPts val="600"/>
              </a:spcAft>
              <a:buSzPct val="80000"/>
            </a:pPr>
            <a:r>
              <a:rPr lang="fr-FR" sz="1300" dirty="0" smtClean="0">
                <a:solidFill>
                  <a:schemeClr val="bg1">
                    <a:lumMod val="50000"/>
                  </a:schemeClr>
                </a:solidFill>
                <a:sym typeface="Wingdings" panose="05000000000000000000" pitchFamily="2" charset="2"/>
              </a:rPr>
              <a:t> </a:t>
            </a:r>
            <a:r>
              <a:rPr lang="fr-FR" sz="1300" dirty="0" smtClean="0">
                <a:solidFill>
                  <a:schemeClr val="bg1">
                    <a:lumMod val="50000"/>
                  </a:schemeClr>
                </a:solidFill>
              </a:rPr>
              <a:t>Ces </a:t>
            </a:r>
            <a:r>
              <a:rPr lang="fr-FR" sz="1300" dirty="0">
                <a:solidFill>
                  <a:schemeClr val="bg1">
                    <a:lumMod val="50000"/>
                  </a:schemeClr>
                </a:solidFill>
              </a:rPr>
              <a:t>données sont comparables avec les données antérieures locales</a:t>
            </a:r>
          </a:p>
        </p:txBody>
      </p:sp>
    </p:spTree>
    <p:extLst>
      <p:ext uri="{BB962C8B-B14F-4D97-AF65-F5344CB8AC3E}">
        <p14:creationId xmlns:p14="http://schemas.microsoft.com/office/powerpoint/2010/main" val="8907576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4"/>
          </p:nvPr>
        </p:nvSpPr>
        <p:spPr/>
        <p:txBody>
          <a:bodyPr/>
          <a:lstStyle/>
          <a:p>
            <a:fld id="{DD52E7CA-940C-4B6E-9E73-0245BA95FC91}" type="slidenum">
              <a:rPr lang="en-GB" noProof="0" smtClean="0">
                <a:solidFill>
                  <a:srgbClr val="575756"/>
                </a:solidFill>
              </a:rPr>
              <a:pPr/>
              <a:t>15</a:t>
            </a:fld>
            <a:r>
              <a:rPr lang="en-GB" noProof="0" smtClean="0">
                <a:solidFill>
                  <a:srgbClr val="575756"/>
                </a:solidFill>
              </a:rPr>
              <a:t> /</a:t>
            </a:r>
            <a:endParaRPr lang="en-GB" noProof="0" dirty="0">
              <a:solidFill>
                <a:srgbClr val="575756"/>
              </a:solidFill>
            </a:endParaRPr>
          </a:p>
        </p:txBody>
      </p:sp>
      <p:sp>
        <p:nvSpPr>
          <p:cNvPr id="4" name="Espace réservé du texte 3"/>
          <p:cNvSpPr>
            <a:spLocks noGrp="1"/>
          </p:cNvSpPr>
          <p:nvPr>
            <p:ph type="body" sz="quarter" idx="13"/>
          </p:nvPr>
        </p:nvSpPr>
        <p:spPr/>
        <p:txBody>
          <a:bodyPr/>
          <a:lstStyle/>
          <a:p>
            <a:r>
              <a:rPr lang="fr-FR" dirty="0"/>
              <a:t>C</a:t>
            </a:r>
            <a:r>
              <a:rPr lang="fr-FR" dirty="0" smtClean="0"/>
              <a:t>ampagne d’avril 2019</a:t>
            </a:r>
            <a:endParaRPr lang="fr-FR" dirty="0"/>
          </a:p>
        </p:txBody>
      </p:sp>
      <p:sp>
        <p:nvSpPr>
          <p:cNvPr id="6" name="Titre 5"/>
          <p:cNvSpPr>
            <a:spLocks noGrp="1"/>
          </p:cNvSpPr>
          <p:nvPr>
            <p:ph type="title"/>
          </p:nvPr>
        </p:nvSpPr>
        <p:spPr/>
        <p:txBody>
          <a:bodyPr/>
          <a:lstStyle/>
          <a:p>
            <a:r>
              <a:rPr lang="fr-FR" dirty="0"/>
              <a:t>L’eau </a:t>
            </a:r>
            <a:r>
              <a:rPr lang="fr-FR" sz="1600" b="0" dirty="0"/>
              <a:t>– résultats des analyses </a:t>
            </a:r>
            <a:r>
              <a:rPr lang="fr-FR" sz="1600" b="0" dirty="0" smtClean="0"/>
              <a:t>sur la </a:t>
            </a:r>
            <a:r>
              <a:rPr lang="fr-FR" sz="1600" b="0" dirty="0" smtClean="0">
                <a:solidFill>
                  <a:schemeClr val="accent3"/>
                </a:solidFill>
              </a:rPr>
              <a:t>nappe de brie</a:t>
            </a:r>
            <a:endParaRPr lang="fr-FR" dirty="0">
              <a:solidFill>
                <a:schemeClr val="accent3"/>
              </a:solidFill>
            </a:endParaRPr>
          </a:p>
        </p:txBody>
      </p:sp>
      <p:grpSp>
        <p:nvGrpSpPr>
          <p:cNvPr id="12" name="Groupe 11"/>
          <p:cNvGrpSpPr/>
          <p:nvPr/>
        </p:nvGrpSpPr>
        <p:grpSpPr>
          <a:xfrm>
            <a:off x="-1" y="1527694"/>
            <a:ext cx="9144001" cy="689610"/>
            <a:chOff x="0" y="812907"/>
            <a:chExt cx="9144001" cy="689610"/>
          </a:xfrm>
        </p:grpSpPr>
        <p:pic>
          <p:nvPicPr>
            <p:cNvPr id="10" name="Image 9"/>
            <p:cNvPicPr/>
            <p:nvPr/>
          </p:nvPicPr>
          <p:blipFill>
            <a:blip r:embed="rId2">
              <a:extLst>
                <a:ext uri="{28A0092B-C50C-407E-A947-70E740481C1C}">
                  <a14:useLocalDpi xmlns:a14="http://schemas.microsoft.com/office/drawing/2010/main"/>
                </a:ext>
              </a:extLst>
            </a:blip>
            <a:srcRect/>
            <a:stretch>
              <a:fillRect/>
            </a:stretch>
          </p:blipFill>
          <p:spPr bwMode="auto">
            <a:xfrm>
              <a:off x="0" y="812907"/>
              <a:ext cx="5760720" cy="689610"/>
            </a:xfrm>
            <a:prstGeom prst="rect">
              <a:avLst/>
            </a:prstGeom>
            <a:noFill/>
            <a:ln>
              <a:noFill/>
            </a:ln>
          </p:spPr>
        </p:pic>
        <p:pic>
          <p:nvPicPr>
            <p:cNvPr id="11" name="Image 10"/>
            <p:cNvPicPr/>
            <p:nvPr/>
          </p:nvPicPr>
          <p:blipFill rotWithShape="1">
            <a:blip r:embed="rId3" cstate="screen">
              <a:extLst>
                <a:ext uri="{28A0092B-C50C-407E-A947-70E740481C1C}">
                  <a14:useLocalDpi xmlns:a14="http://schemas.microsoft.com/office/drawing/2010/main"/>
                </a:ext>
              </a:extLst>
            </a:blip>
            <a:srcRect l="25955"/>
            <a:stretch/>
          </p:blipFill>
          <p:spPr bwMode="auto">
            <a:xfrm>
              <a:off x="5839487" y="828558"/>
              <a:ext cx="3304514" cy="673959"/>
            </a:xfrm>
            <a:prstGeom prst="rect">
              <a:avLst/>
            </a:prstGeom>
            <a:noFill/>
            <a:ln>
              <a:noFill/>
            </a:ln>
          </p:spPr>
        </p:pic>
      </p:grpSp>
      <p:sp>
        <p:nvSpPr>
          <p:cNvPr id="14" name="Rectangle 13"/>
          <p:cNvSpPr/>
          <p:nvPr/>
        </p:nvSpPr>
        <p:spPr>
          <a:xfrm>
            <a:off x="252000" y="841603"/>
            <a:ext cx="8892000" cy="584775"/>
          </a:xfrm>
          <a:prstGeom prst="rect">
            <a:avLst/>
          </a:prstGeom>
        </p:spPr>
        <p:txBody>
          <a:bodyPr wrap="square">
            <a:spAutoFit/>
          </a:bodyPr>
          <a:lstStyle/>
          <a:p>
            <a:pPr marL="285750" lvl="0" indent="-285750" algn="just">
              <a:spcAft>
                <a:spcPts val="600"/>
              </a:spcAft>
              <a:buFont typeface="Wingdings" panose="05000000000000000000" pitchFamily="2" charset="2"/>
              <a:buChar char="v"/>
            </a:pPr>
            <a:r>
              <a:rPr lang="fr-FR" sz="1400" b="1" dirty="0">
                <a:solidFill>
                  <a:srgbClr val="575756"/>
                </a:solidFill>
              </a:rPr>
              <a:t>Analyses radiologiques </a:t>
            </a:r>
            <a:r>
              <a:rPr lang="fr-FR" sz="1100" i="1" dirty="0">
                <a:solidFill>
                  <a:srgbClr val="575756"/>
                </a:solidFill>
              </a:rPr>
              <a:t>(extrait rapport </a:t>
            </a:r>
            <a:r>
              <a:rPr lang="fr-FR" sz="1100" i="1" dirty="0" err="1">
                <a:solidFill>
                  <a:srgbClr val="575756"/>
                </a:solidFill>
              </a:rPr>
              <a:t>Nudec</a:t>
            </a:r>
            <a:r>
              <a:rPr lang="fr-FR" sz="1100" i="1" dirty="0">
                <a:solidFill>
                  <a:srgbClr val="575756"/>
                </a:solidFill>
              </a:rPr>
              <a:t>)</a:t>
            </a:r>
            <a:r>
              <a:rPr lang="fr-FR" sz="1050" i="1" dirty="0">
                <a:solidFill>
                  <a:srgbClr val="575756"/>
                </a:solidFill>
              </a:rPr>
              <a:t> </a:t>
            </a:r>
            <a:r>
              <a:rPr lang="fr-FR" sz="1400" b="1" dirty="0" smtClean="0">
                <a:solidFill>
                  <a:srgbClr val="575756"/>
                </a:solidFill>
                <a:sym typeface="Wingdings" panose="05000000000000000000" pitchFamily="2" charset="2"/>
              </a:rPr>
              <a:t>:</a:t>
            </a:r>
            <a:r>
              <a:rPr lang="fr-FR" b="1" dirty="0" smtClean="0">
                <a:solidFill>
                  <a:srgbClr val="575756"/>
                </a:solidFill>
                <a:sym typeface="Wingdings" panose="05000000000000000000" pitchFamily="2" charset="2"/>
              </a:rPr>
              <a:t> </a:t>
            </a:r>
            <a:r>
              <a:rPr lang="fr-FR" sz="1400" b="1" dirty="0" smtClean="0">
                <a:solidFill>
                  <a:schemeClr val="accent3"/>
                </a:solidFill>
              </a:rPr>
              <a:t>Pas de variation significative des valeurs</a:t>
            </a:r>
          </a:p>
          <a:p>
            <a:pPr marL="271463" lvl="1" algn="just">
              <a:spcAft>
                <a:spcPts val="600"/>
              </a:spcAft>
            </a:pPr>
            <a:r>
              <a:rPr lang="fr-FR" sz="1300" dirty="0" smtClean="0">
                <a:solidFill>
                  <a:srgbClr val="FFFFFF">
                    <a:lumMod val="50000"/>
                  </a:srgbClr>
                </a:solidFill>
                <a:sym typeface="Wingdings" panose="05000000000000000000" pitchFamily="2" charset="2"/>
              </a:rPr>
              <a:t> </a:t>
            </a:r>
            <a:r>
              <a:rPr lang="fr-FR" sz="1300" dirty="0" smtClean="0">
                <a:solidFill>
                  <a:srgbClr val="FFFFFF">
                    <a:lumMod val="50000"/>
                  </a:srgbClr>
                </a:solidFill>
              </a:rPr>
              <a:t>les </a:t>
            </a:r>
            <a:r>
              <a:rPr lang="fr-FR" sz="1300" dirty="0">
                <a:solidFill>
                  <a:srgbClr val="FFFFFF">
                    <a:lumMod val="50000"/>
                  </a:srgbClr>
                </a:solidFill>
              </a:rPr>
              <a:t>valeurs sont globalement du même ordre de grandeur que pour les campagnes précédentes</a:t>
            </a:r>
            <a:endParaRPr lang="fr-FR" sz="1300" b="1" dirty="0">
              <a:solidFill>
                <a:srgbClr val="FFFFFF">
                  <a:lumMod val="50000"/>
                </a:srgbClr>
              </a:solidFill>
            </a:endParaRPr>
          </a:p>
        </p:txBody>
      </p:sp>
      <p:sp>
        <p:nvSpPr>
          <p:cNvPr id="15" name="Rectangle 14"/>
          <p:cNvSpPr/>
          <p:nvPr/>
        </p:nvSpPr>
        <p:spPr>
          <a:xfrm>
            <a:off x="252000" y="2338450"/>
            <a:ext cx="8738091" cy="2215991"/>
          </a:xfrm>
          <a:prstGeom prst="rect">
            <a:avLst/>
          </a:prstGeom>
        </p:spPr>
        <p:txBody>
          <a:bodyPr wrap="square">
            <a:spAutoFit/>
          </a:bodyPr>
          <a:lstStyle/>
          <a:p>
            <a:pPr marL="285750" lvl="0" indent="-285750" algn="just">
              <a:spcBef>
                <a:spcPts val="1200"/>
              </a:spcBef>
              <a:spcAft>
                <a:spcPts val="600"/>
              </a:spcAft>
              <a:buFont typeface="Wingdings" panose="05000000000000000000" pitchFamily="2" charset="2"/>
              <a:buChar char="v"/>
            </a:pPr>
            <a:r>
              <a:rPr lang="fr-FR" sz="1400" b="1" dirty="0" smtClean="0"/>
              <a:t>Analyses physico-chimiques </a:t>
            </a:r>
            <a:r>
              <a:rPr lang="fr-FR" sz="1100" i="1" dirty="0" smtClean="0">
                <a:solidFill>
                  <a:srgbClr val="575756"/>
                </a:solidFill>
              </a:rPr>
              <a:t>(extrait rapport </a:t>
            </a:r>
            <a:r>
              <a:rPr lang="fr-FR" sz="1100" i="1" dirty="0" err="1" smtClean="0">
                <a:solidFill>
                  <a:srgbClr val="575756"/>
                </a:solidFill>
              </a:rPr>
              <a:t>Nudec</a:t>
            </a:r>
            <a:r>
              <a:rPr lang="fr-FR" sz="1100" i="1" dirty="0" smtClean="0">
                <a:solidFill>
                  <a:srgbClr val="575756"/>
                </a:solidFill>
              </a:rPr>
              <a:t>) </a:t>
            </a:r>
            <a:r>
              <a:rPr lang="fr-FR" sz="1400" b="1" dirty="0" smtClean="0">
                <a:sym typeface="Wingdings" panose="05000000000000000000" pitchFamily="2" charset="2"/>
              </a:rPr>
              <a:t>: </a:t>
            </a:r>
            <a:r>
              <a:rPr lang="fr-FR" sz="1400" b="1" dirty="0" smtClean="0">
                <a:solidFill>
                  <a:schemeClr val="accent3"/>
                </a:solidFill>
              </a:rPr>
              <a:t>Absence </a:t>
            </a:r>
            <a:r>
              <a:rPr lang="fr-FR" sz="1400" b="1" dirty="0">
                <a:solidFill>
                  <a:schemeClr val="accent3"/>
                </a:solidFill>
              </a:rPr>
              <a:t>d’impact chimique des travaux en cours </a:t>
            </a:r>
            <a:endParaRPr lang="fr-FR" sz="1200" b="1" dirty="0">
              <a:solidFill>
                <a:schemeClr val="accent3"/>
              </a:solidFill>
            </a:endParaRPr>
          </a:p>
          <a:p>
            <a:pPr marL="285750" indent="-104775" algn="just">
              <a:spcAft>
                <a:spcPts val="600"/>
              </a:spcAft>
              <a:buFont typeface="Arial" panose="020B0604020202020204" pitchFamily="34" charset="0"/>
              <a:buChar char="•"/>
            </a:pPr>
            <a:r>
              <a:rPr lang="fr-FR" sz="1300" b="1" dirty="0" smtClean="0">
                <a:solidFill>
                  <a:schemeClr val="accent3"/>
                </a:solidFill>
              </a:rPr>
              <a:t>PzB6 </a:t>
            </a:r>
            <a:r>
              <a:rPr lang="fr-FR" sz="1300" b="1" dirty="0">
                <a:solidFill>
                  <a:schemeClr val="accent3"/>
                </a:solidFill>
              </a:rPr>
              <a:t>: </a:t>
            </a:r>
            <a:r>
              <a:rPr lang="fr-FR" sz="1300" dirty="0">
                <a:solidFill>
                  <a:schemeClr val="bg1">
                    <a:lumMod val="50000"/>
                  </a:schemeClr>
                </a:solidFill>
              </a:rPr>
              <a:t>les concentrations mesurées sont globalement du même ordre de grandeur que </a:t>
            </a:r>
            <a:r>
              <a:rPr lang="fr-FR" sz="1300" dirty="0" smtClean="0">
                <a:solidFill>
                  <a:schemeClr val="bg1">
                    <a:lumMod val="50000"/>
                  </a:schemeClr>
                </a:solidFill>
              </a:rPr>
              <a:t>précédemment.</a:t>
            </a:r>
            <a:endParaRPr lang="fr-FR" sz="1300" dirty="0">
              <a:solidFill>
                <a:schemeClr val="bg1">
                  <a:lumMod val="50000"/>
                </a:schemeClr>
              </a:solidFill>
            </a:endParaRPr>
          </a:p>
          <a:p>
            <a:pPr marL="285750" indent="-104775" algn="just">
              <a:spcAft>
                <a:spcPts val="600"/>
              </a:spcAft>
              <a:buFont typeface="Arial" panose="020B0604020202020204" pitchFamily="34" charset="0"/>
              <a:buChar char="•"/>
            </a:pPr>
            <a:r>
              <a:rPr lang="fr-FR" sz="1300" b="1" dirty="0">
                <a:solidFill>
                  <a:schemeClr val="accent3"/>
                </a:solidFill>
              </a:rPr>
              <a:t>PzB9 : </a:t>
            </a:r>
            <a:r>
              <a:rPr lang="fr-FR" sz="1300" dirty="0">
                <a:solidFill>
                  <a:schemeClr val="bg1">
                    <a:lumMod val="50000"/>
                  </a:schemeClr>
                </a:solidFill>
              </a:rPr>
              <a:t>Les concentrations mesurées sont globalement du même ordre de grandeur que </a:t>
            </a:r>
            <a:r>
              <a:rPr lang="fr-FR" sz="1300" dirty="0" smtClean="0">
                <a:solidFill>
                  <a:schemeClr val="bg1">
                    <a:lumMod val="50000"/>
                  </a:schemeClr>
                </a:solidFill>
              </a:rPr>
              <a:t>précédemment, </a:t>
            </a:r>
            <a:r>
              <a:rPr lang="fr-FR" sz="1300" dirty="0">
                <a:solidFill>
                  <a:schemeClr val="bg1">
                    <a:lumMod val="50000"/>
                  </a:schemeClr>
                </a:solidFill>
              </a:rPr>
              <a:t>hormis </a:t>
            </a:r>
            <a:r>
              <a:rPr lang="fr-FR" sz="1300" dirty="0" smtClean="0">
                <a:solidFill>
                  <a:schemeClr val="bg1">
                    <a:lumMod val="50000"/>
                  </a:schemeClr>
                </a:solidFill>
              </a:rPr>
              <a:t>pour le manganèse qui diminue nettement et le sélénium qui est légèrement &gt; au seuil de potabilité mais dont le dépassement est à relier au contexte géologique.</a:t>
            </a:r>
          </a:p>
          <a:p>
            <a:pPr marL="285750" indent="-104775" algn="just">
              <a:spcAft>
                <a:spcPts val="600"/>
              </a:spcAft>
              <a:buFont typeface="Arial" panose="020B0604020202020204" pitchFamily="34" charset="0"/>
              <a:buChar char="•"/>
            </a:pPr>
            <a:r>
              <a:rPr lang="fr-FR" sz="1300" b="1" dirty="0" smtClean="0">
                <a:solidFill>
                  <a:schemeClr val="accent3"/>
                </a:solidFill>
              </a:rPr>
              <a:t>PzB10 : </a:t>
            </a:r>
            <a:r>
              <a:rPr lang="fr-FR" sz="1300" dirty="0">
                <a:solidFill>
                  <a:schemeClr val="bg1">
                    <a:lumMod val="50000"/>
                  </a:schemeClr>
                </a:solidFill>
              </a:rPr>
              <a:t>Les concentrations mesurées sont globalement du même ordre de grandeur que </a:t>
            </a:r>
            <a:r>
              <a:rPr lang="fr-FR" sz="1300" dirty="0" smtClean="0">
                <a:solidFill>
                  <a:schemeClr val="bg1">
                    <a:lumMod val="50000"/>
                  </a:schemeClr>
                </a:solidFill>
              </a:rPr>
              <a:t>précédemment, </a:t>
            </a:r>
            <a:r>
              <a:rPr lang="fr-FR" sz="1300" dirty="0">
                <a:solidFill>
                  <a:schemeClr val="bg1">
                    <a:lumMod val="50000"/>
                  </a:schemeClr>
                </a:solidFill>
              </a:rPr>
              <a:t>hormis pour le manganèse qui a nettement </a:t>
            </a:r>
            <a:r>
              <a:rPr lang="fr-FR" sz="1300" dirty="0" smtClean="0">
                <a:solidFill>
                  <a:schemeClr val="bg1">
                    <a:lumMod val="50000"/>
                  </a:schemeClr>
                </a:solidFill>
              </a:rPr>
              <a:t>diminué.</a:t>
            </a:r>
            <a:endParaRPr lang="fr-FR" sz="1300" dirty="0">
              <a:solidFill>
                <a:schemeClr val="bg1">
                  <a:lumMod val="50000"/>
                </a:schemeClr>
              </a:solidFill>
            </a:endParaRPr>
          </a:p>
          <a:p>
            <a:pPr marL="285750" indent="-104775" algn="just">
              <a:spcAft>
                <a:spcPts val="600"/>
              </a:spcAft>
              <a:buFont typeface="Arial" panose="020B0604020202020204" pitchFamily="34" charset="0"/>
              <a:buChar char="•"/>
            </a:pPr>
            <a:r>
              <a:rPr lang="fr-FR" sz="1300" dirty="0" smtClean="0">
                <a:solidFill>
                  <a:schemeClr val="bg1">
                    <a:lumMod val="50000"/>
                  </a:schemeClr>
                </a:solidFill>
              </a:rPr>
              <a:t>Les </a:t>
            </a:r>
            <a:r>
              <a:rPr lang="fr-FR" sz="1300" dirty="0">
                <a:solidFill>
                  <a:schemeClr val="bg1">
                    <a:lumMod val="50000"/>
                  </a:schemeClr>
                </a:solidFill>
              </a:rPr>
              <a:t>composés </a:t>
            </a:r>
            <a:r>
              <a:rPr lang="fr-FR" sz="1300" dirty="0" err="1" smtClean="0">
                <a:solidFill>
                  <a:schemeClr val="bg1">
                    <a:lumMod val="50000"/>
                  </a:schemeClr>
                </a:solidFill>
              </a:rPr>
              <a:t>pyro</a:t>
            </a:r>
            <a:r>
              <a:rPr lang="fr-FR" sz="1300" dirty="0" smtClean="0">
                <a:solidFill>
                  <a:schemeClr val="bg1">
                    <a:lumMod val="50000"/>
                  </a:schemeClr>
                </a:solidFill>
              </a:rPr>
              <a:t>-chimiques</a:t>
            </a:r>
            <a:r>
              <a:rPr lang="fr-FR" sz="1300" dirty="0">
                <a:solidFill>
                  <a:schemeClr val="bg1">
                    <a:lumMod val="50000"/>
                  </a:schemeClr>
                </a:solidFill>
              </a:rPr>
              <a:t>, l’hexogène et l’octogène, composés traceurs des explosifs militaires qui ont été utilisés sur le site, sont quantifiés à des teneurs du même ordre de grandeur que </a:t>
            </a:r>
            <a:r>
              <a:rPr lang="fr-FR" sz="1300" dirty="0" smtClean="0">
                <a:solidFill>
                  <a:schemeClr val="bg1">
                    <a:lumMod val="50000"/>
                  </a:schemeClr>
                </a:solidFill>
              </a:rPr>
              <a:t>précédemment.</a:t>
            </a:r>
            <a:endParaRPr lang="fr-FR" sz="1300" dirty="0">
              <a:solidFill>
                <a:schemeClr val="bg1">
                  <a:lumMod val="50000"/>
                </a:schemeClr>
              </a:solidFill>
            </a:endParaRPr>
          </a:p>
        </p:txBody>
      </p:sp>
    </p:spTree>
    <p:extLst>
      <p:ext uri="{BB962C8B-B14F-4D97-AF65-F5344CB8AC3E}">
        <p14:creationId xmlns:p14="http://schemas.microsoft.com/office/powerpoint/2010/main" val="9169590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4"/>
          </p:nvPr>
        </p:nvSpPr>
        <p:spPr/>
        <p:txBody>
          <a:bodyPr/>
          <a:lstStyle/>
          <a:p>
            <a:fld id="{DD52E7CA-940C-4B6E-9E73-0245BA95FC91}" type="slidenum">
              <a:rPr lang="en-GB" noProof="0" smtClean="0">
                <a:solidFill>
                  <a:srgbClr val="575756"/>
                </a:solidFill>
              </a:rPr>
              <a:pPr/>
              <a:t>16</a:t>
            </a:fld>
            <a:r>
              <a:rPr lang="en-GB" noProof="0" smtClean="0">
                <a:solidFill>
                  <a:srgbClr val="575756"/>
                </a:solidFill>
              </a:rPr>
              <a:t> /</a:t>
            </a:r>
            <a:endParaRPr lang="en-GB" noProof="0" dirty="0">
              <a:solidFill>
                <a:srgbClr val="575756"/>
              </a:solidFill>
            </a:endParaRPr>
          </a:p>
        </p:txBody>
      </p:sp>
      <p:sp>
        <p:nvSpPr>
          <p:cNvPr id="4" name="Espace réservé du texte 3"/>
          <p:cNvSpPr>
            <a:spLocks noGrp="1"/>
          </p:cNvSpPr>
          <p:nvPr>
            <p:ph type="body" sz="quarter" idx="13"/>
          </p:nvPr>
        </p:nvSpPr>
        <p:spPr/>
        <p:txBody>
          <a:bodyPr/>
          <a:lstStyle/>
          <a:p>
            <a:r>
              <a:rPr lang="fr-FR" dirty="0" smtClean="0"/>
              <a:t>Campagne d’avril 2019 </a:t>
            </a:r>
            <a:endParaRPr lang="fr-FR" dirty="0"/>
          </a:p>
        </p:txBody>
      </p:sp>
      <p:sp>
        <p:nvSpPr>
          <p:cNvPr id="6" name="Titre 5"/>
          <p:cNvSpPr>
            <a:spLocks noGrp="1"/>
          </p:cNvSpPr>
          <p:nvPr>
            <p:ph type="title"/>
          </p:nvPr>
        </p:nvSpPr>
        <p:spPr/>
        <p:txBody>
          <a:bodyPr/>
          <a:lstStyle/>
          <a:p>
            <a:r>
              <a:rPr lang="fr-FR" dirty="0"/>
              <a:t>L’eau </a:t>
            </a:r>
            <a:r>
              <a:rPr lang="fr-FR" sz="1600" b="0" dirty="0"/>
              <a:t>– résultats des analyses </a:t>
            </a:r>
            <a:r>
              <a:rPr lang="fr-FR" sz="1600" b="0" dirty="0" smtClean="0"/>
              <a:t>pour la </a:t>
            </a:r>
            <a:r>
              <a:rPr lang="fr-FR" sz="1600" b="0" dirty="0" smtClean="0">
                <a:solidFill>
                  <a:schemeClr val="accent2">
                    <a:lumMod val="60000"/>
                    <a:lumOff val="40000"/>
                  </a:schemeClr>
                </a:solidFill>
              </a:rPr>
              <a:t>fosse d’</a:t>
            </a:r>
            <a:r>
              <a:rPr lang="fr-FR" sz="1600" b="0" dirty="0" err="1" smtClean="0">
                <a:solidFill>
                  <a:schemeClr val="accent2">
                    <a:lumMod val="60000"/>
                    <a:lumOff val="40000"/>
                  </a:schemeClr>
                </a:solidFill>
              </a:rPr>
              <a:t>aiguisy</a:t>
            </a:r>
            <a:endParaRPr lang="fr-FR" dirty="0">
              <a:solidFill>
                <a:schemeClr val="accent2">
                  <a:lumMod val="60000"/>
                  <a:lumOff val="40000"/>
                </a:schemeClr>
              </a:solidFill>
            </a:endParaRPr>
          </a:p>
        </p:txBody>
      </p:sp>
      <p:pic>
        <p:nvPicPr>
          <p:cNvPr id="8" name="Image 7"/>
          <p:cNvPicPr>
            <a:picLocks noChangeAspect="1"/>
          </p:cNvPicPr>
          <p:nvPr/>
        </p:nvPicPr>
        <p:blipFill>
          <a:blip r:embed="rId2"/>
          <a:stretch>
            <a:fillRect/>
          </a:stretch>
        </p:blipFill>
        <p:spPr>
          <a:xfrm>
            <a:off x="1283984" y="1639915"/>
            <a:ext cx="5761219" cy="969348"/>
          </a:xfrm>
          <a:prstGeom prst="rect">
            <a:avLst/>
          </a:prstGeom>
        </p:spPr>
      </p:pic>
      <p:sp>
        <p:nvSpPr>
          <p:cNvPr id="9" name="Rectangle 8"/>
          <p:cNvSpPr/>
          <p:nvPr/>
        </p:nvSpPr>
        <p:spPr>
          <a:xfrm>
            <a:off x="162962" y="803716"/>
            <a:ext cx="8881449" cy="600164"/>
          </a:xfrm>
          <a:prstGeom prst="rect">
            <a:avLst/>
          </a:prstGeom>
        </p:spPr>
        <p:txBody>
          <a:bodyPr wrap="square">
            <a:spAutoFit/>
          </a:bodyPr>
          <a:lstStyle/>
          <a:p>
            <a:pPr marL="285750" indent="-285750" algn="just">
              <a:spcAft>
                <a:spcPts val="600"/>
              </a:spcAft>
              <a:buFont typeface="Wingdings" panose="05000000000000000000" pitchFamily="2" charset="2"/>
              <a:buChar char="v"/>
            </a:pPr>
            <a:r>
              <a:rPr lang="fr-FR" sz="1400" b="1" dirty="0">
                <a:solidFill>
                  <a:srgbClr val="575756"/>
                </a:solidFill>
              </a:rPr>
              <a:t>Analyses radiologiques (extrait rapport </a:t>
            </a:r>
            <a:r>
              <a:rPr lang="fr-FR" sz="1400" b="1" dirty="0" err="1">
                <a:solidFill>
                  <a:srgbClr val="575756"/>
                </a:solidFill>
              </a:rPr>
              <a:t>Nudec</a:t>
            </a:r>
            <a:r>
              <a:rPr lang="fr-FR" sz="1400" b="1" dirty="0">
                <a:solidFill>
                  <a:srgbClr val="575756"/>
                </a:solidFill>
              </a:rPr>
              <a:t>) </a:t>
            </a:r>
            <a:r>
              <a:rPr lang="fr-FR" sz="1400" b="1" dirty="0">
                <a:solidFill>
                  <a:srgbClr val="575756"/>
                </a:solidFill>
                <a:sym typeface="Wingdings" panose="05000000000000000000" pitchFamily="2" charset="2"/>
              </a:rPr>
              <a:t>: </a:t>
            </a:r>
            <a:r>
              <a:rPr lang="fr-FR" sz="1400" b="1" dirty="0">
                <a:solidFill>
                  <a:schemeClr val="accent2">
                    <a:lumMod val="60000"/>
                    <a:lumOff val="40000"/>
                  </a:schemeClr>
                </a:solidFill>
              </a:rPr>
              <a:t>Pas de variation significative des valeurs </a:t>
            </a:r>
            <a:endParaRPr lang="fr-FR" sz="1400" b="1" dirty="0" smtClean="0">
              <a:solidFill>
                <a:schemeClr val="accent2">
                  <a:lumMod val="60000"/>
                  <a:lumOff val="40000"/>
                </a:schemeClr>
              </a:solidFill>
            </a:endParaRPr>
          </a:p>
          <a:p>
            <a:pPr marL="271463" algn="just">
              <a:spcAft>
                <a:spcPts val="600"/>
              </a:spcAft>
            </a:pPr>
            <a:r>
              <a:rPr lang="fr-FR" sz="1400" b="1" dirty="0" smtClean="0">
                <a:solidFill>
                  <a:srgbClr val="0070C0"/>
                </a:solidFill>
                <a:sym typeface="Wingdings" panose="05000000000000000000" pitchFamily="2" charset="2"/>
              </a:rPr>
              <a:t> </a:t>
            </a:r>
            <a:r>
              <a:rPr lang="fr-FR" sz="1300" dirty="0" smtClean="0">
                <a:solidFill>
                  <a:schemeClr val="bg1">
                    <a:lumMod val="50000"/>
                  </a:schemeClr>
                </a:solidFill>
              </a:rPr>
              <a:t>les </a:t>
            </a:r>
            <a:r>
              <a:rPr lang="fr-FR" sz="1300" dirty="0">
                <a:solidFill>
                  <a:schemeClr val="bg1">
                    <a:lumMod val="50000"/>
                  </a:schemeClr>
                </a:solidFill>
              </a:rPr>
              <a:t>teneurs sont globalement du même ordre de grandeur que celles de la campagne précédente. </a:t>
            </a:r>
          </a:p>
        </p:txBody>
      </p:sp>
      <p:sp>
        <p:nvSpPr>
          <p:cNvPr id="10" name="Rectangle 9"/>
          <p:cNvSpPr/>
          <p:nvPr/>
        </p:nvSpPr>
        <p:spPr>
          <a:xfrm>
            <a:off x="251999" y="2929936"/>
            <a:ext cx="8624989" cy="815608"/>
          </a:xfrm>
          <a:prstGeom prst="rect">
            <a:avLst/>
          </a:prstGeom>
        </p:spPr>
        <p:txBody>
          <a:bodyPr wrap="square">
            <a:spAutoFit/>
          </a:bodyPr>
          <a:lstStyle/>
          <a:p>
            <a:pPr marL="285750" indent="-285750" algn="just">
              <a:spcAft>
                <a:spcPts val="600"/>
              </a:spcAft>
              <a:buFont typeface="Wingdings" panose="05000000000000000000" pitchFamily="2" charset="2"/>
              <a:buChar char="v"/>
            </a:pPr>
            <a:r>
              <a:rPr lang="fr-FR" sz="1400" b="1" dirty="0"/>
              <a:t>Analyses physico-chimiques </a:t>
            </a:r>
            <a:r>
              <a:rPr lang="fr-FR" sz="1100" i="1" dirty="0">
                <a:solidFill>
                  <a:srgbClr val="575756"/>
                </a:solidFill>
              </a:rPr>
              <a:t>(extrait rapport </a:t>
            </a:r>
            <a:r>
              <a:rPr lang="fr-FR" sz="1100" i="1" dirty="0" err="1">
                <a:solidFill>
                  <a:srgbClr val="575756"/>
                </a:solidFill>
              </a:rPr>
              <a:t>Nudec</a:t>
            </a:r>
            <a:r>
              <a:rPr lang="fr-FR" sz="1100" i="1" dirty="0">
                <a:solidFill>
                  <a:srgbClr val="575756"/>
                </a:solidFill>
              </a:rPr>
              <a:t>) </a:t>
            </a:r>
            <a:r>
              <a:rPr lang="fr-FR" sz="1600" b="1" dirty="0">
                <a:sym typeface="Wingdings" panose="05000000000000000000" pitchFamily="2" charset="2"/>
              </a:rPr>
              <a:t>:</a:t>
            </a:r>
          </a:p>
          <a:p>
            <a:pPr marL="180975" lvl="1" algn="just">
              <a:spcAft>
                <a:spcPts val="600"/>
              </a:spcAft>
            </a:pPr>
            <a:r>
              <a:rPr lang="fr-FR" sz="1300" dirty="0" smtClean="0">
                <a:solidFill>
                  <a:schemeClr val="bg1">
                    <a:lumMod val="50000"/>
                  </a:schemeClr>
                </a:solidFill>
                <a:sym typeface="Wingdings" panose="05000000000000000000" pitchFamily="2" charset="2"/>
              </a:rPr>
              <a:t> </a:t>
            </a:r>
            <a:r>
              <a:rPr lang="fr-FR" sz="1300" dirty="0" smtClean="0">
                <a:solidFill>
                  <a:schemeClr val="bg1">
                    <a:lumMod val="50000"/>
                  </a:schemeClr>
                </a:solidFill>
              </a:rPr>
              <a:t>les </a:t>
            </a:r>
            <a:r>
              <a:rPr lang="fr-FR" sz="1300" dirty="0">
                <a:solidFill>
                  <a:schemeClr val="bg1">
                    <a:lumMod val="50000"/>
                  </a:schemeClr>
                </a:solidFill>
              </a:rPr>
              <a:t>teneurs sont globalement du même ordre de grandeur que celles de la campagne </a:t>
            </a:r>
            <a:r>
              <a:rPr lang="fr-FR" sz="1300" dirty="0" smtClean="0">
                <a:solidFill>
                  <a:schemeClr val="bg1">
                    <a:lumMod val="50000"/>
                  </a:schemeClr>
                </a:solidFill>
              </a:rPr>
              <a:t>précédente</a:t>
            </a:r>
            <a:r>
              <a:rPr lang="fr-FR" sz="1300" dirty="0">
                <a:solidFill>
                  <a:schemeClr val="bg1">
                    <a:lumMod val="50000"/>
                  </a:schemeClr>
                </a:solidFill>
              </a:rPr>
              <a:t>, hormis pour le manganèse (69 μg.L</a:t>
            </a:r>
            <a:r>
              <a:rPr lang="fr-FR" sz="1300" baseline="30000" dirty="0">
                <a:solidFill>
                  <a:schemeClr val="bg1">
                    <a:lumMod val="50000"/>
                  </a:schemeClr>
                </a:solidFill>
              </a:rPr>
              <a:t>-1</a:t>
            </a:r>
            <a:r>
              <a:rPr lang="fr-FR" sz="1300" dirty="0">
                <a:solidFill>
                  <a:schemeClr val="bg1">
                    <a:lumMod val="50000"/>
                  </a:schemeClr>
                </a:solidFill>
              </a:rPr>
              <a:t>) et le zinc (44 μg.L</a:t>
            </a:r>
            <a:r>
              <a:rPr lang="fr-FR" sz="1300" baseline="30000" dirty="0">
                <a:solidFill>
                  <a:schemeClr val="bg1">
                    <a:lumMod val="50000"/>
                  </a:schemeClr>
                </a:solidFill>
              </a:rPr>
              <a:t>-1</a:t>
            </a:r>
            <a:r>
              <a:rPr lang="fr-FR" sz="1300" dirty="0">
                <a:solidFill>
                  <a:schemeClr val="bg1">
                    <a:lumMod val="50000"/>
                  </a:schemeClr>
                </a:solidFill>
              </a:rPr>
              <a:t>) où une augmentation est observée.</a:t>
            </a:r>
          </a:p>
        </p:txBody>
      </p:sp>
    </p:spTree>
    <p:extLst>
      <p:ext uri="{BB962C8B-B14F-4D97-AF65-F5344CB8AC3E}">
        <p14:creationId xmlns:p14="http://schemas.microsoft.com/office/powerpoint/2010/main" val="42153615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4"/>
          </p:nvPr>
        </p:nvSpPr>
        <p:spPr/>
        <p:txBody>
          <a:bodyPr/>
          <a:lstStyle/>
          <a:p>
            <a:fld id="{DD52E7CA-940C-4B6E-9E73-0245BA95FC91}" type="slidenum">
              <a:rPr lang="en-GB" noProof="0" smtClean="0">
                <a:solidFill>
                  <a:srgbClr val="575756"/>
                </a:solidFill>
              </a:rPr>
              <a:pPr/>
              <a:t>17</a:t>
            </a:fld>
            <a:r>
              <a:rPr lang="en-GB" noProof="0" smtClean="0">
                <a:solidFill>
                  <a:srgbClr val="575756"/>
                </a:solidFill>
              </a:rPr>
              <a:t> /</a:t>
            </a:r>
            <a:endParaRPr lang="en-GB" noProof="0" dirty="0">
              <a:solidFill>
                <a:srgbClr val="575756"/>
              </a:solidFill>
            </a:endParaRPr>
          </a:p>
        </p:txBody>
      </p:sp>
      <p:sp>
        <p:nvSpPr>
          <p:cNvPr id="4" name="Espace réservé du texte 3"/>
          <p:cNvSpPr>
            <a:spLocks noGrp="1"/>
          </p:cNvSpPr>
          <p:nvPr>
            <p:ph type="body" sz="quarter" idx="13"/>
          </p:nvPr>
        </p:nvSpPr>
        <p:spPr/>
        <p:txBody>
          <a:bodyPr/>
          <a:lstStyle/>
          <a:p>
            <a:endParaRPr lang="fr-FR"/>
          </a:p>
        </p:txBody>
      </p:sp>
      <p:sp>
        <p:nvSpPr>
          <p:cNvPr id="6" name="Titre 5"/>
          <p:cNvSpPr>
            <a:spLocks noGrp="1"/>
          </p:cNvSpPr>
          <p:nvPr>
            <p:ph type="title"/>
          </p:nvPr>
        </p:nvSpPr>
        <p:spPr>
          <a:xfrm>
            <a:off x="802800" y="72000"/>
            <a:ext cx="8341200" cy="276999"/>
          </a:xfrm>
        </p:spPr>
        <p:txBody>
          <a:bodyPr/>
          <a:lstStyle/>
          <a:p>
            <a:r>
              <a:rPr lang="fr-FR" dirty="0">
                <a:solidFill>
                  <a:schemeClr val="bg1">
                    <a:lumMod val="50000"/>
                  </a:schemeClr>
                </a:solidFill>
              </a:rPr>
              <a:t>Les déchets </a:t>
            </a:r>
            <a:r>
              <a:rPr lang="fr-FR" sz="1600" dirty="0">
                <a:solidFill>
                  <a:schemeClr val="bg1">
                    <a:lumMod val="50000"/>
                  </a:schemeClr>
                </a:solidFill>
              </a:rPr>
              <a:t>– </a:t>
            </a:r>
            <a:r>
              <a:rPr lang="fr-FR" sz="1600" b="0" dirty="0">
                <a:solidFill>
                  <a:schemeClr val="bg1">
                    <a:lumMod val="50000"/>
                  </a:schemeClr>
                </a:solidFill>
              </a:rPr>
              <a:t>cumul des matériaux sortis du site </a:t>
            </a:r>
            <a:r>
              <a:rPr lang="fr-FR" sz="1600" b="0" dirty="0" smtClean="0">
                <a:solidFill>
                  <a:schemeClr val="bg1">
                    <a:lumMod val="50000"/>
                  </a:schemeClr>
                </a:solidFill>
              </a:rPr>
              <a:t>depuis janvier 2017</a:t>
            </a:r>
            <a:endParaRPr lang="fr-FR" sz="1600" dirty="0"/>
          </a:p>
        </p:txBody>
      </p:sp>
      <p:sp>
        <p:nvSpPr>
          <p:cNvPr id="10" name="Accolade ouvrante 9"/>
          <p:cNvSpPr/>
          <p:nvPr/>
        </p:nvSpPr>
        <p:spPr>
          <a:xfrm>
            <a:off x="1688598" y="1410758"/>
            <a:ext cx="162273" cy="50807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Accolade ouvrante 10"/>
          <p:cNvSpPr/>
          <p:nvPr/>
        </p:nvSpPr>
        <p:spPr>
          <a:xfrm>
            <a:off x="1670560" y="2668915"/>
            <a:ext cx="180311" cy="31429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2" name="Accolade ouvrante 11"/>
          <p:cNvSpPr/>
          <p:nvPr/>
        </p:nvSpPr>
        <p:spPr>
          <a:xfrm>
            <a:off x="1670560" y="2294732"/>
            <a:ext cx="186758" cy="35833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ZoneTexte 12"/>
          <p:cNvSpPr txBox="1"/>
          <p:nvPr/>
        </p:nvSpPr>
        <p:spPr>
          <a:xfrm>
            <a:off x="141176" y="1502358"/>
            <a:ext cx="1323247" cy="276999"/>
          </a:xfrm>
          <a:prstGeom prst="rect">
            <a:avLst/>
          </a:prstGeom>
          <a:noFill/>
        </p:spPr>
        <p:txBody>
          <a:bodyPr wrap="none" rtlCol="0">
            <a:spAutoFit/>
          </a:bodyPr>
          <a:lstStyle/>
          <a:p>
            <a:r>
              <a:rPr lang="fr-FR" sz="1200" dirty="0" smtClean="0"/>
              <a:t>Sita (Villeparisis)</a:t>
            </a:r>
            <a:endParaRPr lang="fr-FR" sz="1200" dirty="0"/>
          </a:p>
        </p:txBody>
      </p:sp>
      <p:sp>
        <p:nvSpPr>
          <p:cNvPr id="14" name="ZoneTexte 13"/>
          <p:cNvSpPr txBox="1"/>
          <p:nvPr/>
        </p:nvSpPr>
        <p:spPr>
          <a:xfrm>
            <a:off x="429497" y="2381263"/>
            <a:ext cx="1146917" cy="276999"/>
          </a:xfrm>
          <a:prstGeom prst="rect">
            <a:avLst/>
          </a:prstGeom>
          <a:noFill/>
        </p:spPr>
        <p:txBody>
          <a:bodyPr wrap="none" rtlCol="0">
            <a:spAutoFit/>
          </a:bodyPr>
          <a:lstStyle/>
          <a:p>
            <a:r>
              <a:rPr lang="fr-FR" sz="1200" dirty="0" err="1" smtClean="0"/>
              <a:t>Lusofer</a:t>
            </a:r>
            <a:r>
              <a:rPr lang="fr-FR" sz="1200" dirty="0" smtClean="0"/>
              <a:t> (Vitry)</a:t>
            </a:r>
            <a:endParaRPr lang="fr-FR" sz="1200" dirty="0"/>
          </a:p>
        </p:txBody>
      </p:sp>
      <p:sp>
        <p:nvSpPr>
          <p:cNvPr id="15" name="ZoneTexte 14"/>
          <p:cNvSpPr txBox="1"/>
          <p:nvPr/>
        </p:nvSpPr>
        <p:spPr>
          <a:xfrm>
            <a:off x="102147" y="2668971"/>
            <a:ext cx="1657377" cy="276999"/>
          </a:xfrm>
          <a:prstGeom prst="rect">
            <a:avLst/>
          </a:prstGeom>
          <a:noFill/>
        </p:spPr>
        <p:txBody>
          <a:bodyPr wrap="none" rtlCol="0">
            <a:spAutoFit/>
          </a:bodyPr>
          <a:lstStyle/>
          <a:p>
            <a:r>
              <a:rPr lang="fr-FR" sz="1200" dirty="0" smtClean="0"/>
              <a:t>Veolia (Goussainville)</a:t>
            </a:r>
            <a:endParaRPr lang="fr-FR" sz="1200" dirty="0"/>
          </a:p>
        </p:txBody>
      </p:sp>
      <p:cxnSp>
        <p:nvCxnSpPr>
          <p:cNvPr id="16" name="Connecteur droit avec flèche 15"/>
          <p:cNvCxnSpPr/>
          <p:nvPr/>
        </p:nvCxnSpPr>
        <p:spPr>
          <a:xfrm flipH="1">
            <a:off x="1676355" y="2029947"/>
            <a:ext cx="18675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1740242" y="3321223"/>
            <a:ext cx="3001143" cy="276999"/>
          </a:xfrm>
          <a:prstGeom prst="rect">
            <a:avLst/>
          </a:prstGeom>
          <a:noFill/>
        </p:spPr>
        <p:txBody>
          <a:bodyPr wrap="none" rtlCol="0">
            <a:spAutoFit/>
          </a:bodyPr>
          <a:lstStyle/>
          <a:p>
            <a:r>
              <a:rPr lang="fr-FR" sz="1200" dirty="0" smtClean="0"/>
              <a:t>DEE : </a:t>
            </a:r>
            <a:r>
              <a:rPr lang="fr-FR" sz="1200" dirty="0" err="1" smtClean="0"/>
              <a:t>Recyclum</a:t>
            </a:r>
            <a:r>
              <a:rPr lang="fr-FR" sz="1200" dirty="0" smtClean="0"/>
              <a:t> – </a:t>
            </a:r>
            <a:r>
              <a:rPr lang="fr-FR" sz="1200" dirty="0" err="1" smtClean="0"/>
              <a:t>Paprec</a:t>
            </a:r>
            <a:r>
              <a:rPr lang="fr-FR" sz="1200" dirty="0" smtClean="0"/>
              <a:t> D3E (Sarcelle)</a:t>
            </a:r>
            <a:endParaRPr lang="fr-FR" sz="1200" dirty="0"/>
          </a:p>
        </p:txBody>
      </p:sp>
      <p:cxnSp>
        <p:nvCxnSpPr>
          <p:cNvPr id="18" name="Connecteur droit avec flèche 17"/>
          <p:cNvCxnSpPr/>
          <p:nvPr/>
        </p:nvCxnSpPr>
        <p:spPr>
          <a:xfrm>
            <a:off x="2138516" y="3104718"/>
            <a:ext cx="0" cy="2006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20299" y="1891448"/>
            <a:ext cx="1701107" cy="276999"/>
          </a:xfrm>
          <a:prstGeom prst="rect">
            <a:avLst/>
          </a:prstGeom>
          <a:noFill/>
        </p:spPr>
        <p:txBody>
          <a:bodyPr wrap="none" rtlCol="0">
            <a:spAutoFit/>
          </a:bodyPr>
          <a:lstStyle/>
          <a:p>
            <a:r>
              <a:rPr lang="fr-FR" sz="1200" dirty="0" err="1" smtClean="0"/>
              <a:t>Paprec</a:t>
            </a:r>
            <a:r>
              <a:rPr lang="fr-FR" sz="1200" dirty="0" smtClean="0"/>
              <a:t> (Gennevilliers)</a:t>
            </a:r>
            <a:endParaRPr lang="fr-FR" sz="1200" dirty="0"/>
          </a:p>
        </p:txBody>
      </p:sp>
      <p:cxnSp>
        <p:nvCxnSpPr>
          <p:cNvPr id="20" name="Connecteur droit avec flèche 19"/>
          <p:cNvCxnSpPr/>
          <p:nvPr/>
        </p:nvCxnSpPr>
        <p:spPr>
          <a:xfrm flipH="1">
            <a:off x="1689860" y="2207092"/>
            <a:ext cx="18675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13364" y="2065951"/>
            <a:ext cx="1762021" cy="276999"/>
          </a:xfrm>
          <a:prstGeom prst="rect">
            <a:avLst/>
          </a:prstGeom>
          <a:noFill/>
        </p:spPr>
        <p:txBody>
          <a:bodyPr wrap="none" rtlCol="0">
            <a:spAutoFit/>
          </a:bodyPr>
          <a:lstStyle/>
          <a:p>
            <a:r>
              <a:rPr lang="fr-FR" sz="1200" dirty="0" smtClean="0"/>
              <a:t>Carrière Le Pin (pistes)</a:t>
            </a:r>
            <a:endParaRPr lang="fr-FR" sz="1200" dirty="0"/>
          </a:p>
        </p:txBody>
      </p:sp>
      <p:pic>
        <p:nvPicPr>
          <p:cNvPr id="9" name="Image 8"/>
          <p:cNvPicPr>
            <a:picLocks noChangeAspect="1"/>
          </p:cNvPicPr>
          <p:nvPr/>
        </p:nvPicPr>
        <p:blipFill>
          <a:blip r:embed="rId2"/>
          <a:stretch>
            <a:fillRect/>
          </a:stretch>
        </p:blipFill>
        <p:spPr>
          <a:xfrm>
            <a:off x="1876618" y="1215609"/>
            <a:ext cx="6389268" cy="1952668"/>
          </a:xfrm>
          <a:prstGeom prst="rect">
            <a:avLst/>
          </a:prstGeom>
        </p:spPr>
      </p:pic>
    </p:spTree>
    <p:extLst>
      <p:ext uri="{BB962C8B-B14F-4D97-AF65-F5344CB8AC3E}">
        <p14:creationId xmlns:p14="http://schemas.microsoft.com/office/powerpoint/2010/main" val="32464852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1905000" ty="0" sx="63000" sy="58000" flip="none" algn="tl"/>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4527533" y="412595"/>
            <a:ext cx="3960000" cy="1200329"/>
          </a:xfrm>
        </p:spPr>
        <p:txBody>
          <a:bodyPr/>
          <a:lstStyle/>
          <a:p>
            <a:pPr algn="ctr">
              <a:lnSpc>
                <a:spcPct val="150000"/>
              </a:lnSpc>
            </a:pPr>
            <a:r>
              <a:rPr lang="fr-FR" dirty="0" smtClean="0"/>
              <a:t>3.</a:t>
            </a:r>
            <a:br>
              <a:rPr lang="fr-FR" dirty="0" smtClean="0"/>
            </a:br>
            <a:r>
              <a:rPr lang="fr-FR" dirty="0" smtClean="0"/>
              <a:t>Dépôt du DDAE</a:t>
            </a:r>
            <a:endParaRPr lang="fr-FR" dirty="0"/>
          </a:p>
        </p:txBody>
      </p:sp>
    </p:spTree>
    <p:extLst>
      <p:ext uri="{BB962C8B-B14F-4D97-AF65-F5344CB8AC3E}">
        <p14:creationId xmlns:p14="http://schemas.microsoft.com/office/powerpoint/2010/main" val="15930133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4"/>
          </p:nvPr>
        </p:nvSpPr>
        <p:spPr/>
        <p:txBody>
          <a:bodyPr/>
          <a:lstStyle/>
          <a:p>
            <a:fld id="{DD52E7CA-940C-4B6E-9E73-0245BA95FC91}" type="slidenum">
              <a:rPr lang="en-GB" noProof="0" smtClean="0">
                <a:solidFill>
                  <a:srgbClr val="575756"/>
                </a:solidFill>
              </a:rPr>
              <a:pPr/>
              <a:t>19</a:t>
            </a:fld>
            <a:r>
              <a:rPr lang="en-GB" noProof="0" smtClean="0">
                <a:solidFill>
                  <a:srgbClr val="575756"/>
                </a:solidFill>
              </a:rPr>
              <a:t> /</a:t>
            </a:r>
            <a:endParaRPr lang="en-GB" noProof="0" dirty="0">
              <a:solidFill>
                <a:srgbClr val="575756"/>
              </a:solidFill>
            </a:endParaRPr>
          </a:p>
        </p:txBody>
      </p:sp>
      <p:sp>
        <p:nvSpPr>
          <p:cNvPr id="5" name="Espace réservé du texte 4"/>
          <p:cNvSpPr>
            <a:spLocks noGrp="1"/>
          </p:cNvSpPr>
          <p:nvPr>
            <p:ph type="body" sz="quarter" idx="20"/>
          </p:nvPr>
        </p:nvSpPr>
        <p:spPr>
          <a:xfrm>
            <a:off x="801231" y="663078"/>
            <a:ext cx="8075758" cy="378644"/>
          </a:xfrm>
        </p:spPr>
        <p:txBody>
          <a:bodyPr/>
          <a:lstStyle/>
          <a:p>
            <a:r>
              <a:rPr lang="fr-FR" sz="1600" dirty="0" smtClean="0"/>
              <a:t>Dossier déposé le 23 septembre à la préfecture de Bobigny</a:t>
            </a:r>
          </a:p>
          <a:p>
            <a:pPr marL="342900" indent="-342900">
              <a:buFont typeface="Arial" panose="020B0604020202020204" pitchFamily="34" charset="0"/>
              <a:buChar char="•"/>
            </a:pPr>
            <a:endParaRPr lang="fr-FR" sz="1800" dirty="0" smtClean="0"/>
          </a:p>
          <a:p>
            <a:pPr marL="342900" indent="-342900">
              <a:buFont typeface="Arial" panose="020B0604020202020204" pitchFamily="34" charset="0"/>
              <a:buChar char="•"/>
            </a:pPr>
            <a:endParaRPr lang="fr-FR" dirty="0"/>
          </a:p>
        </p:txBody>
      </p:sp>
      <p:sp>
        <p:nvSpPr>
          <p:cNvPr id="6" name="Titre 5"/>
          <p:cNvSpPr>
            <a:spLocks noGrp="1"/>
          </p:cNvSpPr>
          <p:nvPr>
            <p:ph type="title"/>
          </p:nvPr>
        </p:nvSpPr>
        <p:spPr/>
        <p:txBody>
          <a:bodyPr/>
          <a:lstStyle/>
          <a:p>
            <a:r>
              <a:rPr lang="fr-FR" dirty="0" smtClean="0"/>
              <a:t>Dépôt du </a:t>
            </a:r>
            <a:r>
              <a:rPr lang="fr-FR" dirty="0" err="1" smtClean="0"/>
              <a:t>ddae</a:t>
            </a:r>
            <a:r>
              <a:rPr lang="fr-FR" dirty="0" smtClean="0"/>
              <a:t> </a:t>
            </a:r>
            <a:r>
              <a:rPr lang="fr-FR" dirty="0"/>
              <a:t>– </a:t>
            </a:r>
            <a:r>
              <a:rPr lang="fr-FR" b="0" dirty="0" smtClean="0">
                <a:solidFill>
                  <a:srgbClr val="0070C0"/>
                </a:solidFill>
              </a:rPr>
              <a:t>contenu</a:t>
            </a:r>
            <a:endParaRPr lang="fr-FR" dirty="0"/>
          </a:p>
        </p:txBody>
      </p:sp>
      <p:pic>
        <p:nvPicPr>
          <p:cNvPr id="3" name="Image 2"/>
          <p:cNvPicPr>
            <a:picLocks noChangeAspect="1"/>
          </p:cNvPicPr>
          <p:nvPr/>
        </p:nvPicPr>
        <p:blipFill rotWithShape="1">
          <a:blip r:embed="rId2"/>
          <a:srcRect t="3467" b="8615"/>
          <a:stretch/>
        </p:blipFill>
        <p:spPr>
          <a:xfrm>
            <a:off x="801231" y="1041722"/>
            <a:ext cx="5284037" cy="4101778"/>
          </a:xfrm>
          <a:prstGeom prst="rect">
            <a:avLst/>
          </a:prstGeom>
        </p:spPr>
      </p:pic>
    </p:spTree>
    <p:extLst>
      <p:ext uri="{BB962C8B-B14F-4D97-AF65-F5344CB8AC3E}">
        <p14:creationId xmlns:p14="http://schemas.microsoft.com/office/powerpoint/2010/main" val="4400238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Espace réservé du texte 4"/>
          <p:cNvSpPr>
            <a:spLocks noGrp="1"/>
          </p:cNvSpPr>
          <p:nvPr>
            <p:ph type="body" idx="1"/>
          </p:nvPr>
        </p:nvSpPr>
        <p:spPr>
          <a:xfrm>
            <a:off x="4750252" y="1749617"/>
            <a:ext cx="4115936" cy="3155758"/>
          </a:xfrm>
        </p:spPr>
        <p:txBody>
          <a:bodyPr>
            <a:noAutofit/>
          </a:bodyPr>
          <a:lstStyle/>
          <a:p>
            <a:pPr>
              <a:lnSpc>
                <a:spcPct val="100000"/>
              </a:lnSpc>
              <a:buClr>
                <a:schemeClr val="tx2"/>
              </a:buClr>
              <a:buFont typeface="+mj-lt"/>
              <a:buAutoNum type="arabicPeriod"/>
            </a:pPr>
            <a:r>
              <a:rPr lang="fr-FR" sz="1400" b="1" dirty="0" smtClean="0"/>
              <a:t>Etat d’avancement du chantier </a:t>
            </a:r>
          </a:p>
          <a:p>
            <a:pPr>
              <a:lnSpc>
                <a:spcPct val="100000"/>
              </a:lnSpc>
              <a:buClr>
                <a:schemeClr val="tx2"/>
              </a:buClr>
              <a:buFont typeface="+mj-lt"/>
              <a:buAutoNum type="arabicPeriod"/>
            </a:pPr>
            <a:r>
              <a:rPr lang="fr-FR" sz="1400" b="1" dirty="0" smtClean="0"/>
              <a:t>Bilan environnemental</a:t>
            </a:r>
            <a:endParaRPr lang="fr-FR" sz="1400" b="1" dirty="0"/>
          </a:p>
          <a:p>
            <a:pPr>
              <a:lnSpc>
                <a:spcPct val="100000"/>
              </a:lnSpc>
              <a:buClr>
                <a:schemeClr val="tx2"/>
              </a:buClr>
              <a:buFont typeface="+mj-lt"/>
              <a:buAutoNum type="arabicPeriod"/>
            </a:pPr>
            <a:r>
              <a:rPr lang="fr-FR" sz="1400" b="1" dirty="0" smtClean="0"/>
              <a:t>Présentatio</a:t>
            </a:r>
            <a:r>
              <a:rPr lang="fr-FR" sz="1400" dirty="0" smtClean="0"/>
              <a:t>n du DDAE</a:t>
            </a:r>
          </a:p>
        </p:txBody>
      </p:sp>
      <p:sp>
        <p:nvSpPr>
          <p:cNvPr id="10" name="Titre 3"/>
          <p:cNvSpPr>
            <a:spLocks noGrp="1"/>
          </p:cNvSpPr>
          <p:nvPr>
            <p:ph type="title"/>
          </p:nvPr>
        </p:nvSpPr>
        <p:spPr>
          <a:xfrm>
            <a:off x="4750252" y="276225"/>
            <a:ext cx="4115936" cy="692497"/>
          </a:xfrm>
          <a:noFill/>
          <a:ln>
            <a:noFill/>
          </a:ln>
        </p:spPr>
        <p:txBody>
          <a:bodyPr/>
          <a:lstStyle/>
          <a:p>
            <a:r>
              <a:rPr lang="fr-FR" sz="1050" dirty="0">
                <a:solidFill>
                  <a:schemeClr val="bg1"/>
                </a:solidFill>
              </a:rPr>
              <a:t/>
            </a:r>
            <a:br>
              <a:rPr lang="fr-FR" sz="1050" dirty="0">
                <a:solidFill>
                  <a:schemeClr val="bg1"/>
                </a:solidFill>
              </a:rPr>
            </a:br>
            <a:r>
              <a:rPr lang="fr-FR" sz="2400" dirty="0">
                <a:solidFill>
                  <a:schemeClr val="bg1"/>
                </a:solidFill>
              </a:rPr>
              <a:t>agenda</a:t>
            </a:r>
            <a:br>
              <a:rPr lang="fr-FR" sz="2400" dirty="0">
                <a:solidFill>
                  <a:schemeClr val="bg1"/>
                </a:solidFill>
              </a:rPr>
            </a:br>
            <a:endParaRPr lang="fr-FR" sz="1050" dirty="0">
              <a:solidFill>
                <a:schemeClr val="bg1"/>
              </a:solidFill>
            </a:endParaRPr>
          </a:p>
        </p:txBody>
      </p:sp>
      <p:sp>
        <p:nvSpPr>
          <p:cNvPr id="8" name="ZoneTexte 7"/>
          <p:cNvSpPr txBox="1"/>
          <p:nvPr/>
        </p:nvSpPr>
        <p:spPr>
          <a:xfrm>
            <a:off x="5257800" y="571500"/>
            <a:ext cx="184731" cy="30008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21010576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4"/>
          </p:nvPr>
        </p:nvSpPr>
        <p:spPr/>
        <p:txBody>
          <a:bodyPr/>
          <a:lstStyle/>
          <a:p>
            <a:fld id="{DD52E7CA-940C-4B6E-9E73-0245BA95FC91}" type="slidenum">
              <a:rPr lang="en-GB" noProof="0" smtClean="0">
                <a:solidFill>
                  <a:srgbClr val="575756"/>
                </a:solidFill>
              </a:rPr>
              <a:pPr/>
              <a:t>20</a:t>
            </a:fld>
            <a:r>
              <a:rPr lang="en-GB" noProof="0" smtClean="0">
                <a:solidFill>
                  <a:srgbClr val="575756"/>
                </a:solidFill>
              </a:rPr>
              <a:t> /</a:t>
            </a:r>
            <a:endParaRPr lang="en-GB" noProof="0" dirty="0">
              <a:solidFill>
                <a:srgbClr val="575756"/>
              </a:solidFill>
            </a:endParaRPr>
          </a:p>
        </p:txBody>
      </p:sp>
      <p:sp>
        <p:nvSpPr>
          <p:cNvPr id="3" name="Espace réservé du pied de page 2"/>
          <p:cNvSpPr>
            <a:spLocks noGrp="1"/>
          </p:cNvSpPr>
          <p:nvPr>
            <p:ph type="ftr" sz="quarter" idx="15"/>
          </p:nvPr>
        </p:nvSpPr>
        <p:spPr/>
        <p:txBody>
          <a:bodyPr/>
          <a:lstStyle/>
          <a:p>
            <a:r>
              <a:rPr lang="en-GB" noProof="0" smtClean="0"/>
              <a:t>Presentation title</a:t>
            </a:r>
            <a:endParaRPr lang="en-GB" noProof="0" dirty="0"/>
          </a:p>
        </p:txBody>
      </p:sp>
      <p:pic>
        <p:nvPicPr>
          <p:cNvPr id="8" name="Image 7"/>
          <p:cNvPicPr>
            <a:picLocks noChangeAspect="1"/>
          </p:cNvPicPr>
          <p:nvPr/>
        </p:nvPicPr>
        <p:blipFill rotWithShape="1">
          <a:blip r:embed="rId2"/>
          <a:srcRect l="8377" t="37993" r="16769" b="32753"/>
          <a:stretch/>
        </p:blipFill>
        <p:spPr>
          <a:xfrm>
            <a:off x="6812865" y="1292535"/>
            <a:ext cx="2117558" cy="632517"/>
          </a:xfrm>
          <a:prstGeom prst="rect">
            <a:avLst/>
          </a:prstGeom>
        </p:spPr>
      </p:pic>
      <p:sp>
        <p:nvSpPr>
          <p:cNvPr id="6" name="Titre 5"/>
          <p:cNvSpPr>
            <a:spLocks noGrp="1"/>
          </p:cNvSpPr>
          <p:nvPr>
            <p:ph type="title"/>
          </p:nvPr>
        </p:nvSpPr>
        <p:spPr/>
        <p:txBody>
          <a:bodyPr/>
          <a:lstStyle/>
          <a:p>
            <a:r>
              <a:rPr lang="fr-FR" dirty="0"/>
              <a:t>Dépôt du </a:t>
            </a:r>
            <a:r>
              <a:rPr lang="fr-FR" dirty="0" err="1" smtClean="0"/>
              <a:t>ddae</a:t>
            </a:r>
            <a:r>
              <a:rPr lang="fr-FR" dirty="0" smtClean="0"/>
              <a:t> – </a:t>
            </a:r>
            <a:r>
              <a:rPr lang="fr-FR" sz="1600" b="0" dirty="0" smtClean="0">
                <a:solidFill>
                  <a:srgbClr val="0070C0"/>
                </a:solidFill>
              </a:rPr>
              <a:t>annexes</a:t>
            </a:r>
            <a:endParaRPr lang="fr-FR" sz="1600" b="0" dirty="0">
              <a:solidFill>
                <a:srgbClr val="0070C0"/>
              </a:solidFill>
            </a:endParaRPr>
          </a:p>
        </p:txBody>
      </p:sp>
      <p:pic>
        <p:nvPicPr>
          <p:cNvPr id="7" name="Image 6"/>
          <p:cNvPicPr>
            <a:picLocks noChangeAspect="1"/>
          </p:cNvPicPr>
          <p:nvPr/>
        </p:nvPicPr>
        <p:blipFill rotWithShape="1">
          <a:blip r:embed="rId3"/>
          <a:srcRect t="-60" r="4097" b="1"/>
          <a:stretch/>
        </p:blipFill>
        <p:spPr>
          <a:xfrm>
            <a:off x="3178552" y="1222881"/>
            <a:ext cx="3215373" cy="3737387"/>
          </a:xfrm>
          <a:prstGeom prst="rect">
            <a:avLst/>
          </a:prstGeom>
        </p:spPr>
      </p:pic>
      <p:pic>
        <p:nvPicPr>
          <p:cNvPr id="9" name="Image 8"/>
          <p:cNvPicPr>
            <a:picLocks noChangeAspect="1"/>
          </p:cNvPicPr>
          <p:nvPr/>
        </p:nvPicPr>
        <p:blipFill rotWithShape="1">
          <a:blip r:embed="rId4"/>
          <a:srcRect l="3352" t="10336" r="11970" b="3099"/>
          <a:stretch/>
        </p:blipFill>
        <p:spPr>
          <a:xfrm>
            <a:off x="153803" y="1222881"/>
            <a:ext cx="2917245" cy="2358189"/>
          </a:xfrm>
          <a:prstGeom prst="rect">
            <a:avLst/>
          </a:prstGeom>
        </p:spPr>
      </p:pic>
      <p:sp>
        <p:nvSpPr>
          <p:cNvPr id="10" name="ZoneTexte 9"/>
          <p:cNvSpPr txBox="1"/>
          <p:nvPr/>
        </p:nvSpPr>
        <p:spPr>
          <a:xfrm>
            <a:off x="309332" y="922799"/>
            <a:ext cx="1547218" cy="300082"/>
          </a:xfrm>
          <a:prstGeom prst="rect">
            <a:avLst/>
          </a:prstGeom>
          <a:noFill/>
        </p:spPr>
        <p:txBody>
          <a:bodyPr wrap="none" rtlCol="0">
            <a:spAutoFit/>
          </a:bodyPr>
          <a:lstStyle/>
          <a:p>
            <a:r>
              <a:rPr lang="fr-FR" b="1" dirty="0" smtClean="0">
                <a:solidFill>
                  <a:srgbClr val="0070C0"/>
                </a:solidFill>
              </a:rPr>
              <a:t>Annexes Tome 1</a:t>
            </a:r>
            <a:endParaRPr lang="fr-FR" b="1" dirty="0">
              <a:solidFill>
                <a:srgbClr val="0070C0"/>
              </a:solidFill>
            </a:endParaRPr>
          </a:p>
        </p:txBody>
      </p:sp>
      <p:sp>
        <p:nvSpPr>
          <p:cNvPr id="12" name="ZoneTexte 11"/>
          <p:cNvSpPr txBox="1"/>
          <p:nvPr/>
        </p:nvSpPr>
        <p:spPr>
          <a:xfrm>
            <a:off x="3563042" y="922799"/>
            <a:ext cx="1547218" cy="300082"/>
          </a:xfrm>
          <a:prstGeom prst="rect">
            <a:avLst/>
          </a:prstGeom>
          <a:noFill/>
        </p:spPr>
        <p:txBody>
          <a:bodyPr wrap="none" rtlCol="0">
            <a:spAutoFit/>
          </a:bodyPr>
          <a:lstStyle/>
          <a:p>
            <a:r>
              <a:rPr lang="fr-FR" b="1" dirty="0" smtClean="0">
                <a:solidFill>
                  <a:srgbClr val="0070C0"/>
                </a:solidFill>
              </a:rPr>
              <a:t>Annexes Tome 2</a:t>
            </a:r>
            <a:endParaRPr lang="fr-FR" b="1" dirty="0">
              <a:solidFill>
                <a:srgbClr val="0070C0"/>
              </a:solidFill>
            </a:endParaRPr>
          </a:p>
        </p:txBody>
      </p:sp>
      <p:sp>
        <p:nvSpPr>
          <p:cNvPr id="13" name="ZoneTexte 12"/>
          <p:cNvSpPr txBox="1"/>
          <p:nvPr/>
        </p:nvSpPr>
        <p:spPr>
          <a:xfrm>
            <a:off x="7098035" y="922799"/>
            <a:ext cx="1547218" cy="300082"/>
          </a:xfrm>
          <a:prstGeom prst="rect">
            <a:avLst/>
          </a:prstGeom>
          <a:noFill/>
        </p:spPr>
        <p:txBody>
          <a:bodyPr wrap="none" rtlCol="0">
            <a:spAutoFit/>
          </a:bodyPr>
          <a:lstStyle/>
          <a:p>
            <a:r>
              <a:rPr lang="fr-FR" b="1" dirty="0" smtClean="0">
                <a:solidFill>
                  <a:srgbClr val="0070C0"/>
                </a:solidFill>
              </a:rPr>
              <a:t>Annexes Tome 3</a:t>
            </a:r>
            <a:endParaRPr lang="fr-FR" b="1" dirty="0">
              <a:solidFill>
                <a:srgbClr val="0070C0"/>
              </a:solidFill>
            </a:endParaRPr>
          </a:p>
        </p:txBody>
      </p:sp>
      <p:cxnSp>
        <p:nvCxnSpPr>
          <p:cNvPr id="14" name="Connecteur droit 13"/>
          <p:cNvCxnSpPr/>
          <p:nvPr/>
        </p:nvCxnSpPr>
        <p:spPr>
          <a:xfrm>
            <a:off x="3071048" y="1251596"/>
            <a:ext cx="0" cy="3796687"/>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6716044" y="1251596"/>
            <a:ext cx="0" cy="3796687"/>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558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4"/>
          </p:nvPr>
        </p:nvSpPr>
        <p:spPr/>
        <p:txBody>
          <a:bodyPr/>
          <a:lstStyle/>
          <a:p>
            <a:fld id="{DD52E7CA-940C-4B6E-9E73-0245BA95FC91}" type="slidenum">
              <a:rPr lang="en-GB" noProof="0" smtClean="0">
                <a:solidFill>
                  <a:srgbClr val="575756"/>
                </a:solidFill>
              </a:rPr>
              <a:pPr/>
              <a:t>21</a:t>
            </a:fld>
            <a:r>
              <a:rPr lang="en-GB" noProof="0" smtClean="0">
                <a:solidFill>
                  <a:srgbClr val="575756"/>
                </a:solidFill>
              </a:rPr>
              <a:t> /</a:t>
            </a:r>
            <a:endParaRPr lang="en-GB" noProof="0" dirty="0">
              <a:solidFill>
                <a:srgbClr val="575756"/>
              </a:solidFill>
            </a:endParaRPr>
          </a:p>
        </p:txBody>
      </p:sp>
      <p:sp>
        <p:nvSpPr>
          <p:cNvPr id="6" name="Titre 5"/>
          <p:cNvSpPr>
            <a:spLocks noGrp="1"/>
          </p:cNvSpPr>
          <p:nvPr>
            <p:ph type="title"/>
          </p:nvPr>
        </p:nvSpPr>
        <p:spPr/>
        <p:txBody>
          <a:bodyPr/>
          <a:lstStyle/>
          <a:p>
            <a:r>
              <a:rPr lang="fr-FR" dirty="0"/>
              <a:t>Dépôt du </a:t>
            </a:r>
            <a:r>
              <a:rPr lang="fr-FR" dirty="0" err="1"/>
              <a:t>ddae</a:t>
            </a:r>
            <a:r>
              <a:rPr lang="fr-FR" dirty="0"/>
              <a:t> &amp; contenu</a:t>
            </a:r>
          </a:p>
        </p:txBody>
      </p:sp>
      <p:sp>
        <p:nvSpPr>
          <p:cNvPr id="8" name="Rectangle 7"/>
          <p:cNvSpPr/>
          <p:nvPr/>
        </p:nvSpPr>
        <p:spPr>
          <a:xfrm>
            <a:off x="802799" y="1192911"/>
            <a:ext cx="8074189" cy="2622256"/>
          </a:xfrm>
          <a:prstGeom prst="rect">
            <a:avLst/>
          </a:prstGeom>
        </p:spPr>
        <p:txBody>
          <a:bodyPr wrap="square">
            <a:spAutoFit/>
          </a:bodyPr>
          <a:lstStyle/>
          <a:p>
            <a:pPr marL="342900" lvl="0" indent="-342900" defTabSz="914378">
              <a:lnSpc>
                <a:spcPct val="90000"/>
              </a:lnSpc>
              <a:buFont typeface="Arial" panose="020B0604020202020204" pitchFamily="34" charset="0"/>
              <a:buChar char="•"/>
            </a:pPr>
            <a:r>
              <a:rPr lang="fr-FR" sz="1800" b="1" dirty="0">
                <a:solidFill>
                  <a:srgbClr val="0569C8"/>
                </a:solidFill>
                <a:latin typeface="Arial" panose="020B0604020202020204" pitchFamily="34" charset="0"/>
                <a:cs typeface="Arial" panose="020B0604020202020204" pitchFamily="34" charset="0"/>
              </a:rPr>
              <a:t>Etudes complémentaires intégrées suite à la concertation :</a:t>
            </a:r>
            <a:endParaRPr lang="fr-FR" sz="1600" b="1" dirty="0">
              <a:solidFill>
                <a:srgbClr val="0569C8"/>
              </a:solidFill>
              <a:latin typeface="Arial" panose="020B0604020202020204" pitchFamily="34" charset="0"/>
              <a:cs typeface="Arial" panose="020B0604020202020204" pitchFamily="34" charset="0"/>
            </a:endParaRPr>
          </a:p>
          <a:p>
            <a:pPr marL="536575" lvl="2" indent="-179388" defTabSz="914378">
              <a:lnSpc>
                <a:spcPct val="90000"/>
              </a:lnSpc>
              <a:spcBef>
                <a:spcPts val="1200"/>
              </a:spcBef>
              <a:buClr>
                <a:srgbClr val="0569C8"/>
              </a:buClr>
              <a:buSzPct val="80000"/>
              <a:buFont typeface="Arial" panose="020B0604020202020204" pitchFamily="34" charset="0"/>
              <a:buChar char="•"/>
            </a:pPr>
            <a:r>
              <a:rPr lang="fr-FR" sz="1600" dirty="0">
                <a:solidFill>
                  <a:srgbClr val="000000">
                    <a:lumMod val="50000"/>
                    <a:lumOff val="50000"/>
                  </a:srgbClr>
                </a:solidFill>
                <a:latin typeface="Arial" panose="020B0604020202020204" pitchFamily="34" charset="0"/>
                <a:cs typeface="Arial" panose="020B0604020202020204" pitchFamily="34" charset="0"/>
              </a:rPr>
              <a:t>Quantification des émissions de GES du projet de carrière (CITEPA)</a:t>
            </a:r>
          </a:p>
          <a:p>
            <a:pPr marL="536575" lvl="2" indent="-179388" defTabSz="914378">
              <a:lnSpc>
                <a:spcPct val="90000"/>
              </a:lnSpc>
              <a:spcBef>
                <a:spcPts val="1200"/>
              </a:spcBef>
              <a:buClr>
                <a:srgbClr val="0569C8"/>
              </a:buClr>
              <a:buSzPct val="80000"/>
              <a:buFont typeface="Arial" panose="020B0604020202020204" pitchFamily="34" charset="0"/>
              <a:buChar char="•"/>
            </a:pPr>
            <a:r>
              <a:rPr lang="fr-FR" sz="1600" dirty="0">
                <a:solidFill>
                  <a:srgbClr val="000000">
                    <a:lumMod val="50000"/>
                    <a:lumOff val="50000"/>
                  </a:srgbClr>
                </a:solidFill>
                <a:latin typeface="Arial" panose="020B0604020202020204" pitchFamily="34" charset="0"/>
                <a:cs typeface="Arial" panose="020B0604020202020204" pitchFamily="34" charset="0"/>
              </a:rPr>
              <a:t>Etude d’impact sur le trafic (CDVIA</a:t>
            </a:r>
            <a:r>
              <a:rPr lang="fr-FR" sz="1600" dirty="0" smtClean="0">
                <a:solidFill>
                  <a:srgbClr val="000000">
                    <a:lumMod val="50000"/>
                    <a:lumOff val="50000"/>
                  </a:srgbClr>
                </a:solidFill>
                <a:latin typeface="Arial" panose="020B0604020202020204" pitchFamily="34" charset="0"/>
                <a:cs typeface="Arial" panose="020B0604020202020204" pitchFamily="34" charset="0"/>
              </a:rPr>
              <a:t>)</a:t>
            </a:r>
          </a:p>
          <a:p>
            <a:pPr marL="700088" lvl="2" indent="-342900" defTabSz="914378">
              <a:lnSpc>
                <a:spcPct val="90000"/>
              </a:lnSpc>
              <a:spcBef>
                <a:spcPts val="1200"/>
              </a:spcBef>
              <a:buClr>
                <a:srgbClr val="0569C8"/>
              </a:buClr>
              <a:buFont typeface="Arial" panose="020B0604020202020204" pitchFamily="34" charset="0"/>
              <a:buChar char="•"/>
            </a:pPr>
            <a:endParaRPr lang="fr-FR" sz="1600" dirty="0">
              <a:solidFill>
                <a:srgbClr val="000000">
                  <a:lumMod val="50000"/>
                  <a:lumOff val="50000"/>
                </a:srgbClr>
              </a:solidFill>
              <a:latin typeface="Arial" panose="020B0604020202020204" pitchFamily="34" charset="0"/>
              <a:cs typeface="Arial" panose="020B0604020202020204" pitchFamily="34" charset="0"/>
            </a:endParaRPr>
          </a:p>
          <a:p>
            <a:pPr marL="357188" lvl="1" indent="-342900" defTabSz="914378">
              <a:lnSpc>
                <a:spcPct val="90000"/>
              </a:lnSpc>
              <a:spcBef>
                <a:spcPts val="1200"/>
              </a:spcBef>
              <a:buClr>
                <a:srgbClr val="0569C8"/>
              </a:buClr>
              <a:buFont typeface="Arial" panose="020B0604020202020204" pitchFamily="34" charset="0"/>
              <a:buChar char="•"/>
            </a:pPr>
            <a:r>
              <a:rPr lang="fr-FR" sz="1800" b="1" dirty="0">
                <a:solidFill>
                  <a:srgbClr val="0569C8"/>
                </a:solidFill>
                <a:latin typeface="Arial" panose="020B0604020202020204" pitchFamily="34" charset="0"/>
                <a:cs typeface="Arial" panose="020B0604020202020204" pitchFamily="34" charset="0"/>
              </a:rPr>
              <a:t>Mise à jour des études</a:t>
            </a:r>
          </a:p>
          <a:p>
            <a:pPr marL="536575" lvl="2" indent="-179388" defTabSz="914378">
              <a:lnSpc>
                <a:spcPct val="90000"/>
              </a:lnSpc>
              <a:spcBef>
                <a:spcPts val="1200"/>
              </a:spcBef>
              <a:buClr>
                <a:srgbClr val="0569C8"/>
              </a:buClr>
              <a:buSzPct val="80000"/>
              <a:buFont typeface="Arial" panose="020B0604020202020204" pitchFamily="34" charset="0"/>
              <a:buChar char="•"/>
            </a:pPr>
            <a:r>
              <a:rPr lang="fr-FR" sz="1600" dirty="0">
                <a:solidFill>
                  <a:srgbClr val="000000">
                    <a:lumMod val="50000"/>
                    <a:lumOff val="50000"/>
                  </a:srgbClr>
                </a:solidFill>
                <a:latin typeface="Arial" panose="020B0604020202020204" pitchFamily="34" charset="0"/>
                <a:cs typeface="Arial" panose="020B0604020202020204" pitchFamily="34" charset="0"/>
              </a:rPr>
              <a:t>Plan de gestion des sols (ANTEA)</a:t>
            </a:r>
          </a:p>
          <a:p>
            <a:pPr marL="536575" lvl="2" indent="-179388" defTabSz="914378">
              <a:lnSpc>
                <a:spcPct val="90000"/>
              </a:lnSpc>
              <a:spcBef>
                <a:spcPts val="1200"/>
              </a:spcBef>
              <a:buClr>
                <a:srgbClr val="0569C8"/>
              </a:buClr>
              <a:buSzPct val="80000"/>
              <a:buFont typeface="Arial" panose="020B0604020202020204" pitchFamily="34" charset="0"/>
              <a:buChar char="•"/>
            </a:pPr>
            <a:r>
              <a:rPr lang="fr-FR" sz="1600" dirty="0">
                <a:solidFill>
                  <a:srgbClr val="000000">
                    <a:lumMod val="50000"/>
                    <a:lumOff val="50000"/>
                  </a:srgbClr>
                </a:solidFill>
                <a:latin typeface="Arial" panose="020B0604020202020204" pitchFamily="34" charset="0"/>
                <a:cs typeface="Arial" panose="020B0604020202020204" pitchFamily="34" charset="0"/>
              </a:rPr>
              <a:t>Evaluation des Risques Sanitaires (BURGEAP)</a:t>
            </a:r>
          </a:p>
        </p:txBody>
      </p:sp>
    </p:spTree>
    <p:extLst>
      <p:ext uri="{BB962C8B-B14F-4D97-AF65-F5344CB8AC3E}">
        <p14:creationId xmlns:p14="http://schemas.microsoft.com/office/powerpoint/2010/main" val="3870310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4"/>
          </p:nvPr>
        </p:nvSpPr>
        <p:spPr/>
        <p:txBody>
          <a:bodyPr/>
          <a:lstStyle/>
          <a:p>
            <a:fld id="{DD52E7CA-940C-4B6E-9E73-0245BA95FC91}" type="slidenum">
              <a:rPr lang="en-GB" noProof="0" smtClean="0">
                <a:solidFill>
                  <a:srgbClr val="575756"/>
                </a:solidFill>
              </a:rPr>
              <a:pPr/>
              <a:t>22</a:t>
            </a:fld>
            <a:r>
              <a:rPr lang="en-GB" noProof="0" smtClean="0">
                <a:solidFill>
                  <a:srgbClr val="575756"/>
                </a:solidFill>
              </a:rPr>
              <a:t> /</a:t>
            </a:r>
            <a:endParaRPr lang="en-GB" noProof="0" dirty="0">
              <a:solidFill>
                <a:srgbClr val="575756"/>
              </a:solidFill>
            </a:endParaRPr>
          </a:p>
        </p:txBody>
      </p:sp>
      <p:sp>
        <p:nvSpPr>
          <p:cNvPr id="6" name="Titre 5"/>
          <p:cNvSpPr>
            <a:spLocks noGrp="1"/>
          </p:cNvSpPr>
          <p:nvPr>
            <p:ph type="title"/>
          </p:nvPr>
        </p:nvSpPr>
        <p:spPr>
          <a:xfrm>
            <a:off x="802800" y="72000"/>
            <a:ext cx="8279323" cy="276999"/>
          </a:xfrm>
        </p:spPr>
        <p:txBody>
          <a:bodyPr/>
          <a:lstStyle/>
          <a:p>
            <a:r>
              <a:rPr lang="fr-FR" dirty="0"/>
              <a:t>Quantification des émissions de </a:t>
            </a:r>
            <a:r>
              <a:rPr lang="fr-FR" dirty="0" smtClean="0"/>
              <a:t>GES (CITEPA)</a:t>
            </a:r>
            <a:r>
              <a:rPr lang="fr-FR" dirty="0"/>
              <a:t> – </a:t>
            </a:r>
            <a:r>
              <a:rPr lang="fr-FR" sz="1600" b="0" dirty="0">
                <a:solidFill>
                  <a:srgbClr val="0070C0"/>
                </a:solidFill>
              </a:rPr>
              <a:t>méthodologie</a:t>
            </a:r>
            <a:endParaRPr lang="fr-FR" sz="1600" dirty="0"/>
          </a:p>
        </p:txBody>
      </p:sp>
      <p:sp>
        <p:nvSpPr>
          <p:cNvPr id="7" name="ZoneTexte 6"/>
          <p:cNvSpPr txBox="1"/>
          <p:nvPr/>
        </p:nvSpPr>
        <p:spPr>
          <a:xfrm>
            <a:off x="802800" y="631652"/>
            <a:ext cx="4138071" cy="1744067"/>
          </a:xfrm>
          <a:prstGeom prst="rect">
            <a:avLst/>
          </a:prstGeom>
          <a:noFill/>
        </p:spPr>
        <p:txBody>
          <a:bodyPr wrap="square" rtlCol="0">
            <a:spAutoFit/>
          </a:bodyPr>
          <a:lstStyle/>
          <a:p>
            <a:pPr>
              <a:lnSpc>
                <a:spcPct val="119000"/>
              </a:lnSpc>
              <a:spcAft>
                <a:spcPts val="300"/>
              </a:spcAft>
            </a:pPr>
            <a:r>
              <a:rPr lang="fr-FR" sz="1600" dirty="0" smtClean="0">
                <a:solidFill>
                  <a:schemeClr val="bg1">
                    <a:lumMod val="50000"/>
                  </a:schemeClr>
                </a:solidFill>
              </a:rPr>
              <a:t>5 scénarios </a:t>
            </a:r>
          </a:p>
          <a:p>
            <a:pPr marL="628650" lvl="1" indent="-285750">
              <a:lnSpc>
                <a:spcPct val="119000"/>
              </a:lnSpc>
              <a:spcAft>
                <a:spcPts val="300"/>
              </a:spcAft>
              <a:buFont typeface="Arial" panose="020B0604020202020204" pitchFamily="34" charset="0"/>
              <a:buChar char="•"/>
            </a:pPr>
            <a:r>
              <a:rPr lang="fr-FR" sz="1400" dirty="0" smtClean="0">
                <a:solidFill>
                  <a:schemeClr val="bg1">
                    <a:lumMod val="50000"/>
                  </a:schemeClr>
                </a:solidFill>
              </a:rPr>
              <a:t>Ciel ouvert / exploitation mixte</a:t>
            </a:r>
          </a:p>
          <a:p>
            <a:pPr marL="628650" lvl="1" indent="-285750">
              <a:lnSpc>
                <a:spcPct val="119000"/>
              </a:lnSpc>
              <a:buFont typeface="Arial" panose="020B0604020202020204" pitchFamily="34" charset="0"/>
              <a:buChar char="•"/>
            </a:pPr>
            <a:r>
              <a:rPr lang="fr-FR" sz="1400" dirty="0" smtClean="0">
                <a:solidFill>
                  <a:schemeClr val="bg1">
                    <a:lumMod val="50000"/>
                  </a:schemeClr>
                </a:solidFill>
              </a:rPr>
              <a:t>Ciel ouvert / exploitation mécanique</a:t>
            </a:r>
          </a:p>
          <a:p>
            <a:pPr marL="628650" lvl="1" indent="-285750">
              <a:lnSpc>
                <a:spcPct val="119000"/>
              </a:lnSpc>
              <a:buFont typeface="Arial" panose="020B0604020202020204" pitchFamily="34" charset="0"/>
              <a:buChar char="•"/>
            </a:pPr>
            <a:r>
              <a:rPr lang="fr-FR" sz="1400" dirty="0" smtClean="0">
                <a:solidFill>
                  <a:schemeClr val="bg1">
                    <a:lumMod val="50000"/>
                  </a:schemeClr>
                </a:solidFill>
              </a:rPr>
              <a:t>Souterrain / exploitation mixte </a:t>
            </a:r>
          </a:p>
          <a:p>
            <a:pPr marL="628650" lvl="1" indent="-285750">
              <a:lnSpc>
                <a:spcPct val="119000"/>
              </a:lnSpc>
              <a:buFont typeface="Arial" panose="020B0604020202020204" pitchFamily="34" charset="0"/>
              <a:buChar char="•"/>
            </a:pPr>
            <a:r>
              <a:rPr lang="fr-FR" sz="1400" dirty="0" smtClean="0">
                <a:solidFill>
                  <a:schemeClr val="bg1">
                    <a:lumMod val="50000"/>
                  </a:schemeClr>
                </a:solidFill>
              </a:rPr>
              <a:t>Souterrain / exploitation Montmorency</a:t>
            </a:r>
          </a:p>
          <a:p>
            <a:pPr marL="628650" lvl="1" indent="-285750">
              <a:lnSpc>
                <a:spcPct val="119000"/>
              </a:lnSpc>
              <a:buFont typeface="Arial" panose="020B0604020202020204" pitchFamily="34" charset="0"/>
              <a:buChar char="•"/>
            </a:pPr>
            <a:r>
              <a:rPr lang="fr-FR" sz="1400" dirty="0" smtClean="0">
                <a:solidFill>
                  <a:schemeClr val="bg1">
                    <a:lumMod val="50000"/>
                  </a:schemeClr>
                </a:solidFill>
              </a:rPr>
              <a:t>Ciel ouvert / transport par convoyeur</a:t>
            </a:r>
          </a:p>
        </p:txBody>
      </p:sp>
      <p:pic>
        <p:nvPicPr>
          <p:cNvPr id="3" name="Image 2"/>
          <p:cNvPicPr>
            <a:picLocks noChangeAspect="1"/>
          </p:cNvPicPr>
          <p:nvPr/>
        </p:nvPicPr>
        <p:blipFill>
          <a:blip r:embed="rId2"/>
          <a:stretch>
            <a:fillRect/>
          </a:stretch>
        </p:blipFill>
        <p:spPr>
          <a:xfrm>
            <a:off x="8050469" y="571301"/>
            <a:ext cx="826521" cy="801322"/>
          </a:xfrm>
          <a:prstGeom prst="rect">
            <a:avLst/>
          </a:prstGeom>
        </p:spPr>
      </p:pic>
      <p:pic>
        <p:nvPicPr>
          <p:cNvPr id="8" name="Image 7"/>
          <p:cNvPicPr>
            <a:picLocks noChangeAspect="1"/>
          </p:cNvPicPr>
          <p:nvPr/>
        </p:nvPicPr>
        <p:blipFill>
          <a:blip r:embed="rId3"/>
          <a:stretch>
            <a:fillRect/>
          </a:stretch>
        </p:blipFill>
        <p:spPr>
          <a:xfrm>
            <a:off x="565186" y="2459237"/>
            <a:ext cx="7857529" cy="2258678"/>
          </a:xfrm>
          <a:prstGeom prst="rect">
            <a:avLst/>
          </a:prstGeom>
        </p:spPr>
      </p:pic>
      <p:pic>
        <p:nvPicPr>
          <p:cNvPr id="9" name="Image 8">
            <a:extLst>
              <a:ext uri="{FF2B5EF4-FFF2-40B4-BE49-F238E27FC236}">
                <a16:creationId xmlns:a16="http://schemas.microsoft.com/office/drawing/2014/main" id="{4C59967B-B89B-4E99-99F6-7165A5A4FE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74345" y="4366359"/>
            <a:ext cx="1048603" cy="777141"/>
          </a:xfrm>
          <a:prstGeom prst="rect">
            <a:avLst/>
          </a:prstGeom>
        </p:spPr>
      </p:pic>
    </p:spTree>
    <p:extLst>
      <p:ext uri="{BB962C8B-B14F-4D97-AF65-F5344CB8AC3E}">
        <p14:creationId xmlns:p14="http://schemas.microsoft.com/office/powerpoint/2010/main" val="190072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4"/>
          </p:nvPr>
        </p:nvSpPr>
        <p:spPr/>
        <p:txBody>
          <a:bodyPr/>
          <a:lstStyle/>
          <a:p>
            <a:fld id="{DD52E7CA-940C-4B6E-9E73-0245BA95FC91}" type="slidenum">
              <a:rPr lang="en-GB" noProof="0" smtClean="0">
                <a:solidFill>
                  <a:srgbClr val="575756"/>
                </a:solidFill>
              </a:rPr>
              <a:pPr/>
              <a:t>23</a:t>
            </a:fld>
            <a:r>
              <a:rPr lang="en-GB" noProof="0" smtClean="0">
                <a:solidFill>
                  <a:srgbClr val="575756"/>
                </a:solidFill>
              </a:rPr>
              <a:t> /</a:t>
            </a:r>
            <a:endParaRPr lang="en-GB" noProof="0" dirty="0">
              <a:solidFill>
                <a:srgbClr val="575756"/>
              </a:solidFill>
            </a:endParaRPr>
          </a:p>
        </p:txBody>
      </p:sp>
      <p:sp>
        <p:nvSpPr>
          <p:cNvPr id="6" name="Titre 5"/>
          <p:cNvSpPr>
            <a:spLocks noGrp="1"/>
          </p:cNvSpPr>
          <p:nvPr>
            <p:ph type="title"/>
          </p:nvPr>
        </p:nvSpPr>
        <p:spPr/>
        <p:txBody>
          <a:bodyPr/>
          <a:lstStyle/>
          <a:p>
            <a:r>
              <a:rPr lang="fr-FR" dirty="0"/>
              <a:t>Etude d’impact sur le trafic (</a:t>
            </a:r>
            <a:r>
              <a:rPr lang="fr-FR" dirty="0" err="1"/>
              <a:t>cdvia</a:t>
            </a:r>
            <a:r>
              <a:rPr lang="fr-FR" dirty="0"/>
              <a:t>) – </a:t>
            </a:r>
            <a:r>
              <a:rPr lang="fr-FR" sz="1600" b="0" dirty="0" smtClean="0">
                <a:solidFill>
                  <a:srgbClr val="0070C0"/>
                </a:solidFill>
              </a:rPr>
              <a:t>zone d’étude</a:t>
            </a:r>
            <a:endParaRPr lang="fr-FR" dirty="0"/>
          </a:p>
        </p:txBody>
      </p:sp>
      <p:pic>
        <p:nvPicPr>
          <p:cNvPr id="7" name="Image 6"/>
          <p:cNvPicPr>
            <a:picLocks noChangeAspect="1"/>
          </p:cNvPicPr>
          <p:nvPr/>
        </p:nvPicPr>
        <p:blipFill>
          <a:blip r:embed="rId2"/>
          <a:stretch>
            <a:fillRect/>
          </a:stretch>
        </p:blipFill>
        <p:spPr>
          <a:xfrm>
            <a:off x="802800" y="670588"/>
            <a:ext cx="7785615" cy="4472912"/>
          </a:xfrm>
          <a:prstGeom prst="rect">
            <a:avLst/>
          </a:prstGeom>
        </p:spPr>
      </p:pic>
      <p:pic>
        <p:nvPicPr>
          <p:cNvPr id="8" name="Image 7">
            <a:extLst>
              <a:ext uri="{FF2B5EF4-FFF2-40B4-BE49-F238E27FC236}">
                <a16:creationId xmlns:a16="http://schemas.microsoft.com/office/drawing/2014/main" id="{4C59967B-B89B-4E99-99F6-7165A5A4FE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4345" y="4366359"/>
            <a:ext cx="1048603" cy="777141"/>
          </a:xfrm>
          <a:prstGeom prst="rect">
            <a:avLst/>
          </a:prstGeom>
        </p:spPr>
      </p:pic>
      <p:pic>
        <p:nvPicPr>
          <p:cNvPr id="9" name="Image 8"/>
          <p:cNvPicPr>
            <a:picLocks noChangeAspect="1"/>
          </p:cNvPicPr>
          <p:nvPr/>
        </p:nvPicPr>
        <p:blipFill>
          <a:blip r:embed="rId4"/>
          <a:stretch>
            <a:fillRect/>
          </a:stretch>
        </p:blipFill>
        <p:spPr>
          <a:xfrm>
            <a:off x="8210144" y="0"/>
            <a:ext cx="933855" cy="651241"/>
          </a:xfrm>
          <a:prstGeom prst="rect">
            <a:avLst/>
          </a:prstGeom>
        </p:spPr>
      </p:pic>
    </p:spTree>
    <p:extLst>
      <p:ext uri="{BB962C8B-B14F-4D97-AF65-F5344CB8AC3E}">
        <p14:creationId xmlns:p14="http://schemas.microsoft.com/office/powerpoint/2010/main" val="3347943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4"/>
          </p:nvPr>
        </p:nvSpPr>
        <p:spPr/>
        <p:txBody>
          <a:bodyPr/>
          <a:lstStyle/>
          <a:p>
            <a:fld id="{DD52E7CA-940C-4B6E-9E73-0245BA95FC91}" type="slidenum">
              <a:rPr lang="en-GB" noProof="0" smtClean="0">
                <a:solidFill>
                  <a:srgbClr val="575756"/>
                </a:solidFill>
              </a:rPr>
              <a:pPr/>
              <a:t>24</a:t>
            </a:fld>
            <a:r>
              <a:rPr lang="en-GB" noProof="0" smtClean="0">
                <a:solidFill>
                  <a:srgbClr val="575756"/>
                </a:solidFill>
              </a:rPr>
              <a:t> /</a:t>
            </a:r>
            <a:endParaRPr lang="en-GB" noProof="0" dirty="0">
              <a:solidFill>
                <a:srgbClr val="575756"/>
              </a:solidFill>
            </a:endParaRPr>
          </a:p>
        </p:txBody>
      </p:sp>
      <p:sp>
        <p:nvSpPr>
          <p:cNvPr id="6" name="Titre 5"/>
          <p:cNvSpPr>
            <a:spLocks noGrp="1"/>
          </p:cNvSpPr>
          <p:nvPr>
            <p:ph type="title"/>
          </p:nvPr>
        </p:nvSpPr>
        <p:spPr/>
        <p:txBody>
          <a:bodyPr/>
          <a:lstStyle/>
          <a:p>
            <a:r>
              <a:rPr lang="fr-FR" dirty="0" smtClean="0"/>
              <a:t>Etude d’impact sur le trafic (</a:t>
            </a:r>
            <a:r>
              <a:rPr lang="fr-FR" dirty="0" err="1" smtClean="0"/>
              <a:t>cdvia</a:t>
            </a:r>
            <a:r>
              <a:rPr lang="fr-FR" dirty="0" smtClean="0"/>
              <a:t>) – </a:t>
            </a:r>
            <a:r>
              <a:rPr lang="fr-FR" sz="1600" b="0" dirty="0" smtClean="0">
                <a:solidFill>
                  <a:srgbClr val="0070C0"/>
                </a:solidFill>
              </a:rPr>
              <a:t>méthodologie</a:t>
            </a:r>
            <a:endParaRPr lang="fr-FR" sz="1600" b="0" dirty="0">
              <a:solidFill>
                <a:srgbClr val="0070C0"/>
              </a:solidFill>
            </a:endParaRPr>
          </a:p>
        </p:txBody>
      </p:sp>
      <p:sp>
        <p:nvSpPr>
          <p:cNvPr id="7" name="ZoneTexte 6"/>
          <p:cNvSpPr txBox="1"/>
          <p:nvPr/>
        </p:nvSpPr>
        <p:spPr>
          <a:xfrm>
            <a:off x="802800" y="604827"/>
            <a:ext cx="7866638" cy="4037259"/>
          </a:xfrm>
          <a:prstGeom prst="rect">
            <a:avLst/>
          </a:prstGeom>
          <a:noFill/>
        </p:spPr>
        <p:txBody>
          <a:bodyPr wrap="square" rtlCol="0">
            <a:spAutoFit/>
          </a:bodyPr>
          <a:lstStyle/>
          <a:p>
            <a:pPr>
              <a:lnSpc>
                <a:spcPct val="119000"/>
              </a:lnSpc>
              <a:spcAft>
                <a:spcPts val="600"/>
              </a:spcAft>
            </a:pPr>
            <a:r>
              <a:rPr lang="fr-FR" sz="1600" dirty="0" smtClean="0">
                <a:solidFill>
                  <a:schemeClr val="bg1">
                    <a:lumMod val="50000"/>
                  </a:schemeClr>
                </a:solidFill>
              </a:rPr>
              <a:t>Etude menée en plusieurs étapes : </a:t>
            </a:r>
          </a:p>
          <a:p>
            <a:pPr marL="342900" indent="-342900">
              <a:lnSpc>
                <a:spcPct val="119000"/>
              </a:lnSpc>
              <a:spcAft>
                <a:spcPts val="1200"/>
              </a:spcAft>
              <a:buFont typeface="+mj-lt"/>
              <a:buAutoNum type="arabicPeriod"/>
            </a:pPr>
            <a:r>
              <a:rPr lang="fr-FR" sz="1600" dirty="0" smtClean="0">
                <a:solidFill>
                  <a:schemeClr val="bg1">
                    <a:lumMod val="50000"/>
                  </a:schemeClr>
                </a:solidFill>
              </a:rPr>
              <a:t>Un </a:t>
            </a:r>
            <a:r>
              <a:rPr lang="fr-FR" sz="1600" dirty="0">
                <a:solidFill>
                  <a:srgbClr val="0070C0"/>
                </a:solidFill>
              </a:rPr>
              <a:t>diagnostic de </a:t>
            </a:r>
            <a:r>
              <a:rPr lang="fr-FR" sz="1600" dirty="0" smtClean="0">
                <a:solidFill>
                  <a:srgbClr val="0070C0"/>
                </a:solidFill>
              </a:rPr>
              <a:t>circulation </a:t>
            </a:r>
            <a:r>
              <a:rPr lang="fr-FR" sz="1600" dirty="0">
                <a:solidFill>
                  <a:schemeClr val="bg1">
                    <a:lumMod val="50000"/>
                  </a:schemeClr>
                </a:solidFill>
              </a:rPr>
              <a:t>sur la zone d’étude en </a:t>
            </a:r>
            <a:r>
              <a:rPr lang="fr-FR" sz="1600" dirty="0">
                <a:solidFill>
                  <a:srgbClr val="0070C0"/>
                </a:solidFill>
              </a:rPr>
              <a:t>état actuel</a:t>
            </a:r>
            <a:r>
              <a:rPr lang="fr-FR" sz="1600" dirty="0">
                <a:solidFill>
                  <a:schemeClr val="bg1">
                    <a:lumMod val="50000"/>
                  </a:schemeClr>
                </a:solidFill>
              </a:rPr>
              <a:t> </a:t>
            </a:r>
            <a:r>
              <a:rPr lang="fr-FR" sz="1600" dirty="0" smtClean="0">
                <a:solidFill>
                  <a:schemeClr val="bg1">
                    <a:lumMod val="50000"/>
                  </a:schemeClr>
                </a:solidFill>
              </a:rPr>
              <a:t>+ analyse </a:t>
            </a:r>
            <a:r>
              <a:rPr lang="fr-FR" sz="1600" dirty="0">
                <a:solidFill>
                  <a:schemeClr val="bg1">
                    <a:lumMod val="50000"/>
                  </a:schemeClr>
                </a:solidFill>
              </a:rPr>
              <a:t>de fonctionnement des carrefours </a:t>
            </a:r>
            <a:r>
              <a:rPr lang="fr-FR" sz="1600" dirty="0" smtClean="0">
                <a:solidFill>
                  <a:schemeClr val="bg1">
                    <a:lumMod val="50000"/>
                  </a:schemeClr>
                </a:solidFill>
              </a:rPr>
              <a:t>concernés</a:t>
            </a:r>
          </a:p>
          <a:p>
            <a:pPr marL="342900" indent="-342900">
              <a:lnSpc>
                <a:spcPct val="119000"/>
              </a:lnSpc>
              <a:spcAft>
                <a:spcPts val="1200"/>
              </a:spcAft>
              <a:buFont typeface="+mj-lt"/>
              <a:buAutoNum type="arabicPeriod"/>
            </a:pPr>
            <a:r>
              <a:rPr lang="fr-FR" sz="1600" dirty="0" smtClean="0">
                <a:solidFill>
                  <a:schemeClr val="bg1">
                    <a:lumMod val="50000"/>
                  </a:schemeClr>
                </a:solidFill>
              </a:rPr>
              <a:t>Une </a:t>
            </a:r>
            <a:r>
              <a:rPr lang="fr-FR" sz="1600" dirty="0">
                <a:solidFill>
                  <a:srgbClr val="0070C0"/>
                </a:solidFill>
              </a:rPr>
              <a:t>estimation du supplément de trafic lié au projet </a:t>
            </a:r>
            <a:r>
              <a:rPr lang="fr-FR" sz="1600" dirty="0" smtClean="0">
                <a:solidFill>
                  <a:srgbClr val="0070C0"/>
                </a:solidFill>
              </a:rPr>
              <a:t>de carrière </a:t>
            </a:r>
            <a:r>
              <a:rPr lang="fr-FR" sz="1600" dirty="0" smtClean="0">
                <a:solidFill>
                  <a:schemeClr val="bg1">
                    <a:lumMod val="50000"/>
                  </a:schemeClr>
                </a:solidFill>
              </a:rPr>
              <a:t>+ la </a:t>
            </a:r>
            <a:r>
              <a:rPr lang="fr-FR" sz="1600" dirty="0">
                <a:solidFill>
                  <a:schemeClr val="bg1">
                    <a:lumMod val="50000"/>
                  </a:schemeClr>
                </a:solidFill>
              </a:rPr>
              <a:t>distribution sur les carrefours </a:t>
            </a:r>
            <a:r>
              <a:rPr lang="fr-FR" sz="1600" dirty="0" smtClean="0">
                <a:solidFill>
                  <a:schemeClr val="bg1">
                    <a:lumMod val="50000"/>
                  </a:schemeClr>
                </a:solidFill>
              </a:rPr>
              <a:t>d’étude</a:t>
            </a:r>
          </a:p>
          <a:p>
            <a:pPr marL="342900" indent="-342900">
              <a:lnSpc>
                <a:spcPct val="119000"/>
              </a:lnSpc>
              <a:buFont typeface="+mj-lt"/>
              <a:buAutoNum type="arabicPeriod"/>
            </a:pPr>
            <a:r>
              <a:rPr lang="fr-FR" sz="1600" dirty="0" smtClean="0">
                <a:solidFill>
                  <a:schemeClr val="bg1">
                    <a:lumMod val="50000"/>
                  </a:schemeClr>
                </a:solidFill>
              </a:rPr>
              <a:t>Une </a:t>
            </a:r>
            <a:r>
              <a:rPr lang="fr-FR" sz="1600" dirty="0" smtClean="0">
                <a:solidFill>
                  <a:srgbClr val="0070C0"/>
                </a:solidFill>
              </a:rPr>
              <a:t>estimation </a:t>
            </a:r>
            <a:r>
              <a:rPr lang="fr-FR" sz="1600" dirty="0">
                <a:solidFill>
                  <a:srgbClr val="0070C0"/>
                </a:solidFill>
              </a:rPr>
              <a:t>des flux prévisionnels sur les carrefours et les axes </a:t>
            </a:r>
            <a:r>
              <a:rPr lang="fr-FR" sz="1600" dirty="0">
                <a:solidFill>
                  <a:schemeClr val="bg1">
                    <a:lumMod val="50000"/>
                  </a:schemeClr>
                </a:solidFill>
              </a:rPr>
              <a:t>sur </a:t>
            </a:r>
            <a:r>
              <a:rPr lang="fr-FR" sz="1600" dirty="0" smtClean="0">
                <a:solidFill>
                  <a:schemeClr val="bg1">
                    <a:lumMod val="50000"/>
                  </a:schemeClr>
                </a:solidFill>
              </a:rPr>
              <a:t>2 </a:t>
            </a:r>
            <a:r>
              <a:rPr lang="fr-FR" sz="1600" dirty="0">
                <a:solidFill>
                  <a:schemeClr val="bg1">
                    <a:lumMod val="50000"/>
                  </a:schemeClr>
                </a:solidFill>
              </a:rPr>
              <a:t>horizons : </a:t>
            </a:r>
            <a:endParaRPr lang="fr-FR" sz="1600" dirty="0" smtClean="0">
              <a:solidFill>
                <a:schemeClr val="bg1">
                  <a:lumMod val="50000"/>
                </a:schemeClr>
              </a:solidFill>
            </a:endParaRPr>
          </a:p>
          <a:p>
            <a:pPr marL="628650" lvl="1" indent="-285750">
              <a:lnSpc>
                <a:spcPct val="119000"/>
              </a:lnSpc>
              <a:buFont typeface="Arial" panose="020B0604020202020204" pitchFamily="34" charset="0"/>
              <a:buChar char="•"/>
            </a:pPr>
            <a:r>
              <a:rPr lang="fr-FR" sz="1400" dirty="0" smtClean="0">
                <a:solidFill>
                  <a:schemeClr val="bg1">
                    <a:lumMod val="50000"/>
                  </a:schemeClr>
                </a:solidFill>
              </a:rPr>
              <a:t>A "court </a:t>
            </a:r>
            <a:r>
              <a:rPr lang="fr-FR" sz="1400" dirty="0">
                <a:solidFill>
                  <a:schemeClr val="bg1">
                    <a:lumMod val="50000"/>
                  </a:schemeClr>
                </a:solidFill>
              </a:rPr>
              <a:t>terme" </a:t>
            </a:r>
            <a:r>
              <a:rPr lang="fr-FR" sz="1400" dirty="0" smtClean="0">
                <a:solidFill>
                  <a:schemeClr val="bg1">
                    <a:lumMod val="50000"/>
                  </a:schemeClr>
                </a:solidFill>
              </a:rPr>
              <a:t>: prise en </a:t>
            </a:r>
            <a:r>
              <a:rPr lang="fr-FR" sz="1400" dirty="0">
                <a:solidFill>
                  <a:schemeClr val="bg1">
                    <a:lumMod val="50000"/>
                  </a:schemeClr>
                </a:solidFill>
              </a:rPr>
              <a:t>considération </a:t>
            </a:r>
            <a:r>
              <a:rPr lang="fr-FR" sz="1400" dirty="0" smtClean="0">
                <a:solidFill>
                  <a:schemeClr val="bg1">
                    <a:lumMod val="50000"/>
                  </a:schemeClr>
                </a:solidFill>
              </a:rPr>
              <a:t>des </a:t>
            </a:r>
            <a:r>
              <a:rPr lang="fr-FR" sz="1400" dirty="0">
                <a:solidFill>
                  <a:schemeClr val="bg1">
                    <a:lumMod val="50000"/>
                  </a:schemeClr>
                </a:solidFill>
              </a:rPr>
              <a:t>flux supplémentaires générés par le projet </a:t>
            </a:r>
            <a:endParaRPr lang="fr-FR" sz="1400" dirty="0" smtClean="0">
              <a:solidFill>
                <a:schemeClr val="bg1">
                  <a:lumMod val="50000"/>
                </a:schemeClr>
              </a:solidFill>
            </a:endParaRPr>
          </a:p>
          <a:p>
            <a:pPr marL="628650" lvl="1" indent="-285750">
              <a:lnSpc>
                <a:spcPct val="119000"/>
              </a:lnSpc>
              <a:spcAft>
                <a:spcPts val="1200"/>
              </a:spcAft>
              <a:buFont typeface="Arial" panose="020B0604020202020204" pitchFamily="34" charset="0"/>
              <a:buChar char="•"/>
            </a:pPr>
            <a:r>
              <a:rPr lang="fr-FR" sz="1400" dirty="0" smtClean="0">
                <a:solidFill>
                  <a:schemeClr val="bg1">
                    <a:lumMod val="50000"/>
                  </a:schemeClr>
                </a:solidFill>
              </a:rPr>
              <a:t>A "long </a:t>
            </a:r>
            <a:r>
              <a:rPr lang="fr-FR" sz="1400" dirty="0">
                <a:solidFill>
                  <a:schemeClr val="bg1">
                    <a:lumMod val="50000"/>
                  </a:schemeClr>
                </a:solidFill>
              </a:rPr>
              <a:t>terme" </a:t>
            </a:r>
            <a:r>
              <a:rPr lang="fr-FR" sz="1400" dirty="0" smtClean="0">
                <a:solidFill>
                  <a:schemeClr val="bg1">
                    <a:lumMod val="50000"/>
                  </a:schemeClr>
                </a:solidFill>
              </a:rPr>
              <a:t>: prise en considération, </a:t>
            </a:r>
            <a:r>
              <a:rPr lang="fr-FR" sz="1400" dirty="0">
                <a:solidFill>
                  <a:schemeClr val="bg1">
                    <a:lumMod val="50000"/>
                  </a:schemeClr>
                </a:solidFill>
              </a:rPr>
              <a:t>en plus du projet, </a:t>
            </a:r>
            <a:r>
              <a:rPr lang="fr-FR" sz="1400" dirty="0" smtClean="0">
                <a:solidFill>
                  <a:schemeClr val="bg1">
                    <a:lumMod val="50000"/>
                  </a:schemeClr>
                </a:solidFill>
              </a:rPr>
              <a:t>de l’évolution </a:t>
            </a:r>
            <a:r>
              <a:rPr lang="fr-FR" sz="1400" dirty="0">
                <a:solidFill>
                  <a:schemeClr val="bg1">
                    <a:lumMod val="50000"/>
                  </a:schemeClr>
                </a:solidFill>
              </a:rPr>
              <a:t>globale de trafic relative aux projets d’urbanisations et d’infrastructures sur le secteur </a:t>
            </a:r>
            <a:endParaRPr lang="fr-FR" sz="1400" dirty="0" smtClean="0">
              <a:solidFill>
                <a:schemeClr val="bg1">
                  <a:lumMod val="50000"/>
                </a:schemeClr>
              </a:solidFill>
            </a:endParaRPr>
          </a:p>
          <a:p>
            <a:pPr marL="342900" indent="-342900">
              <a:lnSpc>
                <a:spcPct val="119000"/>
              </a:lnSpc>
              <a:buFont typeface="+mj-lt"/>
              <a:buAutoNum type="arabicPeriod"/>
            </a:pPr>
            <a:r>
              <a:rPr lang="fr-FR" sz="1600" dirty="0" smtClean="0">
                <a:solidFill>
                  <a:schemeClr val="bg1">
                    <a:lumMod val="50000"/>
                  </a:schemeClr>
                </a:solidFill>
              </a:rPr>
              <a:t>Une </a:t>
            </a:r>
            <a:r>
              <a:rPr lang="fr-FR" sz="1600" dirty="0" smtClean="0">
                <a:solidFill>
                  <a:srgbClr val="0070C0"/>
                </a:solidFill>
              </a:rPr>
              <a:t>analyse </a:t>
            </a:r>
            <a:r>
              <a:rPr lang="fr-FR" sz="1600" dirty="0">
                <a:solidFill>
                  <a:srgbClr val="0070C0"/>
                </a:solidFill>
              </a:rPr>
              <a:t>du fonctionnement prévisionnel des carrefours </a:t>
            </a:r>
            <a:r>
              <a:rPr lang="fr-FR" sz="1600" dirty="0">
                <a:solidFill>
                  <a:schemeClr val="bg1">
                    <a:lumMod val="50000"/>
                  </a:schemeClr>
                </a:solidFill>
              </a:rPr>
              <a:t>d’étude et de l’évolution du trafic suivant ces deux horizons. </a:t>
            </a:r>
          </a:p>
        </p:txBody>
      </p:sp>
    </p:spTree>
    <p:extLst>
      <p:ext uri="{BB962C8B-B14F-4D97-AF65-F5344CB8AC3E}">
        <p14:creationId xmlns:p14="http://schemas.microsoft.com/office/powerpoint/2010/main" val="2047794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4"/>
          </p:nvPr>
        </p:nvSpPr>
        <p:spPr/>
        <p:txBody>
          <a:bodyPr/>
          <a:lstStyle/>
          <a:p>
            <a:fld id="{DD52E7CA-940C-4B6E-9E73-0245BA95FC91}" type="slidenum">
              <a:rPr lang="en-GB" noProof="0" smtClean="0">
                <a:solidFill>
                  <a:srgbClr val="575756"/>
                </a:solidFill>
              </a:rPr>
              <a:pPr/>
              <a:t>25</a:t>
            </a:fld>
            <a:r>
              <a:rPr lang="en-GB" noProof="0" smtClean="0">
                <a:solidFill>
                  <a:srgbClr val="575756"/>
                </a:solidFill>
              </a:rPr>
              <a:t> /</a:t>
            </a:r>
            <a:endParaRPr lang="en-GB" noProof="0" dirty="0">
              <a:solidFill>
                <a:srgbClr val="575756"/>
              </a:solidFill>
            </a:endParaRPr>
          </a:p>
        </p:txBody>
      </p:sp>
      <p:sp>
        <p:nvSpPr>
          <p:cNvPr id="5" name="Espace réservé du texte 4"/>
          <p:cNvSpPr>
            <a:spLocks noGrp="1"/>
          </p:cNvSpPr>
          <p:nvPr>
            <p:ph type="body" sz="quarter" idx="20"/>
          </p:nvPr>
        </p:nvSpPr>
        <p:spPr>
          <a:xfrm>
            <a:off x="252000" y="1083491"/>
            <a:ext cx="4458930" cy="3276405"/>
          </a:xfrm>
        </p:spPr>
        <p:txBody>
          <a:bodyPr/>
          <a:lstStyle/>
          <a:p>
            <a:pPr>
              <a:lnSpc>
                <a:spcPct val="150000"/>
              </a:lnSpc>
              <a:spcAft>
                <a:spcPts val="600"/>
              </a:spcAft>
            </a:pPr>
            <a:r>
              <a:rPr lang="fr-FR" sz="1800" dirty="0" smtClean="0"/>
              <a:t>Proposition de l’administration :</a:t>
            </a:r>
          </a:p>
          <a:p>
            <a:pPr marL="342900" indent="-342900">
              <a:lnSpc>
                <a:spcPct val="150000"/>
              </a:lnSpc>
              <a:buFont typeface="Arial" panose="020B0604020202020204" pitchFamily="34" charset="0"/>
              <a:buChar char="•"/>
            </a:pPr>
            <a:r>
              <a:rPr lang="fr-FR" sz="1800" dirty="0" smtClean="0">
                <a:solidFill>
                  <a:schemeClr val="accent2">
                    <a:lumMod val="60000"/>
                    <a:lumOff val="40000"/>
                  </a:schemeClr>
                </a:solidFill>
              </a:rPr>
              <a:t>Recevabilité </a:t>
            </a:r>
            <a:r>
              <a:rPr lang="fr-FR" sz="1800" dirty="0" smtClean="0">
                <a:solidFill>
                  <a:schemeClr val="accent2">
                    <a:lumMod val="60000"/>
                    <a:lumOff val="40000"/>
                  </a:schemeClr>
                </a:solidFill>
                <a:sym typeface="Wingdings" panose="05000000000000000000" pitchFamily="2" charset="2"/>
              </a:rPr>
              <a:t></a:t>
            </a:r>
            <a:r>
              <a:rPr lang="fr-FR" sz="1800" dirty="0" smtClean="0">
                <a:solidFill>
                  <a:schemeClr val="accent2">
                    <a:lumMod val="60000"/>
                    <a:lumOff val="40000"/>
                  </a:schemeClr>
                </a:solidFill>
              </a:rPr>
              <a:t> </a:t>
            </a:r>
            <a:r>
              <a:rPr lang="fr-FR" sz="1800" dirty="0" smtClean="0">
                <a:solidFill>
                  <a:schemeClr val="bg1">
                    <a:lumMod val="50000"/>
                  </a:schemeClr>
                </a:solidFill>
              </a:rPr>
              <a:t>début novembre </a:t>
            </a:r>
          </a:p>
          <a:p>
            <a:pPr marL="342900" indent="-342900">
              <a:lnSpc>
                <a:spcPct val="150000"/>
              </a:lnSpc>
              <a:buFont typeface="Arial" panose="020B0604020202020204" pitchFamily="34" charset="0"/>
              <a:buChar char="•"/>
            </a:pPr>
            <a:r>
              <a:rPr lang="fr-FR" sz="1800" dirty="0" smtClean="0">
                <a:solidFill>
                  <a:schemeClr val="accent2">
                    <a:lumMod val="60000"/>
                    <a:lumOff val="40000"/>
                  </a:schemeClr>
                </a:solidFill>
              </a:rPr>
              <a:t>Tierces expertises : </a:t>
            </a:r>
          </a:p>
          <a:p>
            <a:pPr marL="700088" lvl="2" indent="-342900">
              <a:lnSpc>
                <a:spcPct val="150000"/>
              </a:lnSpc>
              <a:spcBef>
                <a:spcPts val="0"/>
              </a:spcBef>
              <a:buFont typeface="Arial" panose="020B0604020202020204" pitchFamily="34" charset="0"/>
              <a:buChar char="•"/>
            </a:pPr>
            <a:r>
              <a:rPr lang="fr-FR" dirty="0" smtClean="0"/>
              <a:t>Cahiers des charges : </a:t>
            </a:r>
            <a:r>
              <a:rPr lang="fr-FR" b="1" dirty="0" smtClean="0"/>
              <a:t>novembre 2019</a:t>
            </a:r>
          </a:p>
          <a:p>
            <a:pPr marL="700088" lvl="2" indent="-342900">
              <a:lnSpc>
                <a:spcPct val="150000"/>
              </a:lnSpc>
              <a:spcBef>
                <a:spcPts val="0"/>
              </a:spcBef>
              <a:buFont typeface="Arial" panose="020B0604020202020204" pitchFamily="34" charset="0"/>
              <a:buChar char="•"/>
            </a:pPr>
            <a:r>
              <a:rPr lang="fr-FR" dirty="0" smtClean="0"/>
              <a:t>Clôture des tiers expertises : </a:t>
            </a:r>
            <a:r>
              <a:rPr lang="fr-FR" b="1" dirty="0" smtClean="0"/>
              <a:t>avril 2020</a:t>
            </a:r>
          </a:p>
          <a:p>
            <a:pPr marL="700088" lvl="2" indent="-342900">
              <a:lnSpc>
                <a:spcPct val="150000"/>
              </a:lnSpc>
              <a:spcBef>
                <a:spcPts val="0"/>
              </a:spcBef>
              <a:spcAft>
                <a:spcPts val="600"/>
              </a:spcAft>
              <a:buFont typeface="Arial" panose="020B0604020202020204" pitchFamily="34" charset="0"/>
              <a:buChar char="•"/>
            </a:pPr>
            <a:r>
              <a:rPr lang="fr-FR" dirty="0" smtClean="0"/>
              <a:t>Rapports </a:t>
            </a:r>
            <a:r>
              <a:rPr lang="fr-FR" dirty="0"/>
              <a:t>: </a:t>
            </a:r>
            <a:r>
              <a:rPr lang="fr-FR" b="1" dirty="0"/>
              <a:t>juillet 2020</a:t>
            </a:r>
          </a:p>
          <a:p>
            <a:pPr marL="342900" indent="-342900">
              <a:lnSpc>
                <a:spcPct val="150000"/>
              </a:lnSpc>
              <a:buFont typeface="Arial" panose="020B0604020202020204" pitchFamily="34" charset="0"/>
              <a:buChar char="•"/>
            </a:pPr>
            <a:r>
              <a:rPr lang="fr-FR" sz="1800" dirty="0" smtClean="0">
                <a:solidFill>
                  <a:schemeClr val="accent2">
                    <a:lumMod val="60000"/>
                    <a:lumOff val="40000"/>
                  </a:schemeClr>
                </a:solidFill>
              </a:rPr>
              <a:t>Enquête publique </a:t>
            </a:r>
            <a:r>
              <a:rPr lang="fr-FR" sz="1800" dirty="0" smtClean="0">
                <a:solidFill>
                  <a:schemeClr val="accent2">
                    <a:lumMod val="60000"/>
                    <a:lumOff val="40000"/>
                  </a:schemeClr>
                </a:solidFill>
                <a:sym typeface="Wingdings" panose="05000000000000000000" pitchFamily="2" charset="2"/>
              </a:rPr>
              <a:t></a:t>
            </a:r>
            <a:r>
              <a:rPr lang="fr-FR" sz="1800" dirty="0" smtClean="0">
                <a:solidFill>
                  <a:schemeClr val="accent2">
                    <a:lumMod val="60000"/>
                    <a:lumOff val="40000"/>
                  </a:schemeClr>
                </a:solidFill>
              </a:rPr>
              <a:t> </a:t>
            </a:r>
            <a:r>
              <a:rPr lang="fr-FR" sz="1800" dirty="0">
                <a:solidFill>
                  <a:schemeClr val="bg1">
                    <a:lumMod val="50000"/>
                  </a:schemeClr>
                </a:solidFill>
              </a:rPr>
              <a:t>fin 2020</a:t>
            </a:r>
          </a:p>
          <a:p>
            <a:pPr marL="342900" indent="-342900">
              <a:lnSpc>
                <a:spcPct val="150000"/>
              </a:lnSpc>
              <a:buFont typeface="Arial" panose="020B0604020202020204" pitchFamily="34" charset="0"/>
              <a:buChar char="•"/>
            </a:pPr>
            <a:r>
              <a:rPr lang="fr-FR" sz="1800" dirty="0" smtClean="0">
                <a:solidFill>
                  <a:schemeClr val="accent2">
                    <a:lumMod val="60000"/>
                    <a:lumOff val="40000"/>
                  </a:schemeClr>
                </a:solidFill>
              </a:rPr>
              <a:t>CDNPS </a:t>
            </a:r>
            <a:r>
              <a:rPr lang="fr-FR" sz="1800" dirty="0" smtClean="0">
                <a:solidFill>
                  <a:schemeClr val="accent2">
                    <a:lumMod val="60000"/>
                    <a:lumOff val="40000"/>
                  </a:schemeClr>
                </a:solidFill>
                <a:sym typeface="Wingdings" panose="05000000000000000000" pitchFamily="2" charset="2"/>
              </a:rPr>
              <a:t></a:t>
            </a:r>
            <a:r>
              <a:rPr lang="fr-FR" sz="1800" dirty="0" smtClean="0">
                <a:solidFill>
                  <a:schemeClr val="accent2">
                    <a:lumMod val="60000"/>
                    <a:lumOff val="40000"/>
                  </a:schemeClr>
                </a:solidFill>
              </a:rPr>
              <a:t> </a:t>
            </a:r>
            <a:r>
              <a:rPr lang="fr-FR" sz="1800" dirty="0">
                <a:solidFill>
                  <a:schemeClr val="bg1">
                    <a:lumMod val="50000"/>
                  </a:schemeClr>
                </a:solidFill>
              </a:rPr>
              <a:t>juin </a:t>
            </a:r>
            <a:r>
              <a:rPr lang="fr-FR" sz="1800" dirty="0" smtClean="0">
                <a:solidFill>
                  <a:schemeClr val="bg1">
                    <a:lumMod val="50000"/>
                  </a:schemeClr>
                </a:solidFill>
              </a:rPr>
              <a:t>2021</a:t>
            </a:r>
            <a:endParaRPr lang="fr-FR" sz="1800" b="0" dirty="0">
              <a:solidFill>
                <a:schemeClr val="bg1">
                  <a:lumMod val="50000"/>
                </a:schemeClr>
              </a:solidFill>
            </a:endParaRPr>
          </a:p>
        </p:txBody>
      </p:sp>
      <p:sp>
        <p:nvSpPr>
          <p:cNvPr id="6" name="Titre 5"/>
          <p:cNvSpPr>
            <a:spLocks noGrp="1"/>
          </p:cNvSpPr>
          <p:nvPr>
            <p:ph type="title"/>
          </p:nvPr>
        </p:nvSpPr>
        <p:spPr/>
        <p:txBody>
          <a:bodyPr/>
          <a:lstStyle/>
          <a:p>
            <a:r>
              <a:rPr lang="fr-FR" dirty="0" smtClean="0"/>
              <a:t>Planning d’Instruction du DDAE</a:t>
            </a:r>
            <a:endParaRPr lang="fr-FR" dirty="0"/>
          </a:p>
        </p:txBody>
      </p:sp>
      <p:sp>
        <p:nvSpPr>
          <p:cNvPr id="7" name="Espace réservé du texte 6"/>
          <p:cNvSpPr>
            <a:spLocks noGrp="1"/>
          </p:cNvSpPr>
          <p:nvPr>
            <p:ph type="body" sz="quarter" idx="13"/>
          </p:nvPr>
        </p:nvSpPr>
        <p:spPr/>
        <p:txBody>
          <a:bodyPr/>
          <a:lstStyle/>
          <a:p>
            <a:endParaRPr lang="fr-FR"/>
          </a:p>
        </p:txBody>
      </p:sp>
      <p:pic>
        <p:nvPicPr>
          <p:cNvPr id="3" name="Image 2"/>
          <p:cNvPicPr>
            <a:picLocks noChangeAspect="1"/>
          </p:cNvPicPr>
          <p:nvPr/>
        </p:nvPicPr>
        <p:blipFill>
          <a:blip r:embed="rId2"/>
          <a:stretch>
            <a:fillRect/>
          </a:stretch>
        </p:blipFill>
        <p:spPr>
          <a:xfrm>
            <a:off x="4931720" y="369520"/>
            <a:ext cx="3991228" cy="4221935"/>
          </a:xfrm>
          <a:prstGeom prst="rect">
            <a:avLst/>
          </a:prstGeom>
        </p:spPr>
      </p:pic>
      <p:pic>
        <p:nvPicPr>
          <p:cNvPr id="8" name="Image 7">
            <a:extLst>
              <a:ext uri="{FF2B5EF4-FFF2-40B4-BE49-F238E27FC236}">
                <a16:creationId xmlns:a16="http://schemas.microsoft.com/office/drawing/2014/main" id="{4C59967B-B89B-4E99-99F6-7165A5A4FE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4345" y="4366359"/>
            <a:ext cx="1048603" cy="777141"/>
          </a:xfrm>
          <a:prstGeom prst="rect">
            <a:avLst/>
          </a:prstGeom>
        </p:spPr>
      </p:pic>
    </p:spTree>
    <p:extLst>
      <p:ext uri="{BB962C8B-B14F-4D97-AF65-F5344CB8AC3E}">
        <p14:creationId xmlns:p14="http://schemas.microsoft.com/office/powerpoint/2010/main" val="2539649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re 2"/>
          <p:cNvSpPr>
            <a:spLocks noGrp="1"/>
          </p:cNvSpPr>
          <p:nvPr>
            <p:ph type="ctrTitle"/>
          </p:nvPr>
        </p:nvSpPr>
        <p:spPr>
          <a:xfrm>
            <a:off x="3098800" y="549565"/>
            <a:ext cx="3960000" cy="400110"/>
          </a:xfrm>
        </p:spPr>
        <p:txBody>
          <a:bodyPr/>
          <a:lstStyle/>
          <a:p>
            <a:pPr algn="ctr"/>
            <a:r>
              <a:rPr lang="fr-FR" dirty="0" smtClean="0">
                <a:solidFill>
                  <a:schemeClr val="tx2"/>
                </a:solidFill>
              </a:rPr>
              <a:t>Merci</a:t>
            </a:r>
            <a:endParaRPr lang="fr-FR" dirty="0">
              <a:solidFill>
                <a:schemeClr val="tx2"/>
              </a:solidFill>
            </a:endParaRPr>
          </a:p>
        </p:txBody>
      </p:sp>
    </p:spTree>
    <p:extLst>
      <p:ext uri="{BB962C8B-B14F-4D97-AF65-F5344CB8AC3E}">
        <p14:creationId xmlns:p14="http://schemas.microsoft.com/office/powerpoint/2010/main" val="1207806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802799" y="72000"/>
            <a:ext cx="8491325" cy="553998"/>
          </a:xfrm>
        </p:spPr>
        <p:txBody>
          <a:bodyPr/>
          <a:lstStyle/>
          <a:p>
            <a:pPr marL="1074738" indent="-1074738">
              <a:tabLst>
                <a:tab pos="1168400" algn="l"/>
              </a:tabLst>
            </a:pPr>
            <a:r>
              <a:rPr lang="fr-FR" dirty="0" smtClean="0"/>
              <a:t>Rappel - Découvertes d’objets présentant un marquage à l’uranium</a:t>
            </a:r>
            <a:endParaRPr lang="fr-FR" dirty="0"/>
          </a:p>
        </p:txBody>
      </p:sp>
      <p:sp>
        <p:nvSpPr>
          <p:cNvPr id="5" name="Espace réservé du texte 4"/>
          <p:cNvSpPr>
            <a:spLocks noGrp="1"/>
          </p:cNvSpPr>
          <p:nvPr>
            <p:ph type="body" sz="quarter" idx="20"/>
          </p:nvPr>
        </p:nvSpPr>
        <p:spPr>
          <a:xfrm>
            <a:off x="6311919" y="982048"/>
            <a:ext cx="2646885" cy="3587329"/>
          </a:xfrm>
          <a:solidFill>
            <a:schemeClr val="bg1"/>
          </a:solidFill>
        </p:spPr>
        <p:txBody>
          <a:bodyPr/>
          <a:lstStyle/>
          <a:p>
            <a:pPr algn="ctr">
              <a:lnSpc>
                <a:spcPct val="114000"/>
              </a:lnSpc>
              <a:spcAft>
                <a:spcPts val="600"/>
              </a:spcAft>
            </a:pPr>
            <a:r>
              <a:rPr lang="fr-FR" sz="1800" b="0" dirty="0">
                <a:solidFill>
                  <a:srgbClr val="0569C8"/>
                </a:solidFill>
              </a:rPr>
              <a:t>7</a:t>
            </a:r>
            <a:r>
              <a:rPr lang="fr-FR" sz="1800" b="0" dirty="0" smtClean="0">
                <a:solidFill>
                  <a:srgbClr val="0569C8"/>
                </a:solidFill>
              </a:rPr>
              <a:t> points de découverte ponctuels</a:t>
            </a:r>
          </a:p>
          <a:p>
            <a:pPr marL="285750" indent="-285750">
              <a:lnSpc>
                <a:spcPct val="114000"/>
              </a:lnSpc>
              <a:spcAft>
                <a:spcPts val="600"/>
              </a:spcAft>
              <a:buFont typeface="Arial" panose="020B0604020202020204" pitchFamily="34" charset="0"/>
              <a:buChar char="•"/>
            </a:pPr>
            <a:r>
              <a:rPr lang="fr-FR" sz="1200" b="0" dirty="0" smtClean="0">
                <a:solidFill>
                  <a:schemeClr val="bg1">
                    <a:lumMod val="50000"/>
                  </a:schemeClr>
                </a:solidFill>
              </a:rPr>
              <a:t>bâtiment 86 (A4)</a:t>
            </a:r>
          </a:p>
          <a:p>
            <a:pPr marL="285750" indent="-285750">
              <a:lnSpc>
                <a:spcPct val="114000"/>
              </a:lnSpc>
              <a:spcAft>
                <a:spcPts val="600"/>
              </a:spcAft>
              <a:buFont typeface="Arial" panose="020B0604020202020204" pitchFamily="34" charset="0"/>
              <a:buChar char="•"/>
            </a:pPr>
            <a:r>
              <a:rPr lang="fr-FR" sz="1200" b="0" dirty="0">
                <a:solidFill>
                  <a:schemeClr val="bg1">
                    <a:lumMod val="50000"/>
                  </a:schemeClr>
                </a:solidFill>
              </a:rPr>
              <a:t>bâtiment  </a:t>
            </a:r>
            <a:r>
              <a:rPr lang="fr-FR" sz="1200" b="0" dirty="0" smtClean="0">
                <a:solidFill>
                  <a:schemeClr val="bg1">
                    <a:lumMod val="50000"/>
                  </a:schemeClr>
                </a:solidFill>
              </a:rPr>
              <a:t>54 (A4</a:t>
            </a:r>
            <a:endParaRPr lang="fr-FR" sz="1200" b="0" dirty="0">
              <a:solidFill>
                <a:schemeClr val="bg1">
                  <a:lumMod val="50000"/>
                </a:schemeClr>
              </a:solidFill>
            </a:endParaRPr>
          </a:p>
          <a:p>
            <a:pPr marL="285750" indent="-285750">
              <a:lnSpc>
                <a:spcPct val="114000"/>
              </a:lnSpc>
              <a:spcAft>
                <a:spcPts val="600"/>
              </a:spcAft>
              <a:buFont typeface="Arial" panose="020B0604020202020204" pitchFamily="34" charset="0"/>
              <a:buChar char="•"/>
            </a:pPr>
            <a:r>
              <a:rPr lang="fr-FR" sz="1200" b="0" dirty="0">
                <a:solidFill>
                  <a:schemeClr val="bg1">
                    <a:lumMod val="50000"/>
                  </a:schemeClr>
                </a:solidFill>
              </a:rPr>
              <a:t>bâtiment </a:t>
            </a:r>
            <a:r>
              <a:rPr lang="fr-FR" sz="1200" b="0" dirty="0" smtClean="0">
                <a:solidFill>
                  <a:schemeClr val="bg1">
                    <a:lumMod val="50000"/>
                  </a:schemeClr>
                </a:solidFill>
              </a:rPr>
              <a:t>84 - 85 (A4)</a:t>
            </a:r>
            <a:endParaRPr lang="fr-FR" sz="1200" b="0" dirty="0">
              <a:solidFill>
                <a:schemeClr val="bg1">
                  <a:lumMod val="50000"/>
                </a:schemeClr>
              </a:solidFill>
            </a:endParaRPr>
          </a:p>
          <a:p>
            <a:pPr marL="285750" indent="-285750">
              <a:lnSpc>
                <a:spcPct val="114000"/>
              </a:lnSpc>
              <a:spcAft>
                <a:spcPts val="600"/>
              </a:spcAft>
              <a:buFont typeface="Arial" panose="020B0604020202020204" pitchFamily="34" charset="0"/>
              <a:buChar char="•"/>
            </a:pPr>
            <a:r>
              <a:rPr lang="fr-FR" sz="1200" b="0" dirty="0">
                <a:solidFill>
                  <a:schemeClr val="bg1">
                    <a:lumMod val="50000"/>
                  </a:schemeClr>
                </a:solidFill>
              </a:rPr>
              <a:t>bâtiment </a:t>
            </a:r>
            <a:r>
              <a:rPr lang="fr-FR" sz="1200" b="0" dirty="0" smtClean="0">
                <a:solidFill>
                  <a:schemeClr val="bg1">
                    <a:lumMod val="50000"/>
                  </a:schemeClr>
                </a:solidFill>
              </a:rPr>
              <a:t>62 (A5)</a:t>
            </a:r>
            <a:endParaRPr lang="fr-FR" sz="1200" b="0" dirty="0">
              <a:solidFill>
                <a:schemeClr val="bg1">
                  <a:lumMod val="50000"/>
                </a:schemeClr>
              </a:solidFill>
            </a:endParaRPr>
          </a:p>
          <a:p>
            <a:pPr marL="285750" indent="-285750">
              <a:lnSpc>
                <a:spcPct val="114000"/>
              </a:lnSpc>
              <a:spcAft>
                <a:spcPts val="600"/>
              </a:spcAft>
              <a:buFont typeface="Arial" panose="020B0604020202020204" pitchFamily="34" charset="0"/>
              <a:buChar char="•"/>
            </a:pPr>
            <a:r>
              <a:rPr lang="fr-FR" sz="1200" b="0" dirty="0">
                <a:solidFill>
                  <a:schemeClr val="bg1">
                    <a:lumMod val="50000"/>
                  </a:schemeClr>
                </a:solidFill>
              </a:rPr>
              <a:t>bâtiment </a:t>
            </a:r>
            <a:r>
              <a:rPr lang="fr-FR" sz="1200" b="0" dirty="0" smtClean="0">
                <a:solidFill>
                  <a:schemeClr val="bg1">
                    <a:lumMod val="50000"/>
                  </a:schemeClr>
                </a:solidFill>
              </a:rPr>
              <a:t>LG3 (A6)</a:t>
            </a:r>
            <a:endParaRPr lang="fr-FR" sz="1200" b="0" dirty="0">
              <a:solidFill>
                <a:schemeClr val="bg1">
                  <a:lumMod val="50000"/>
                </a:schemeClr>
              </a:solidFill>
            </a:endParaRPr>
          </a:p>
          <a:p>
            <a:pPr marL="285750" indent="-285750">
              <a:lnSpc>
                <a:spcPct val="114000"/>
              </a:lnSpc>
              <a:spcAft>
                <a:spcPts val="600"/>
              </a:spcAft>
              <a:buFont typeface="Arial" panose="020B0604020202020204" pitchFamily="34" charset="0"/>
              <a:buChar char="•"/>
            </a:pPr>
            <a:r>
              <a:rPr lang="fr-FR" sz="1200" b="0" dirty="0">
                <a:solidFill>
                  <a:schemeClr val="bg1">
                    <a:lumMod val="50000"/>
                  </a:schemeClr>
                </a:solidFill>
              </a:rPr>
              <a:t>bâtiment </a:t>
            </a:r>
            <a:r>
              <a:rPr lang="fr-FR" sz="1200" b="0" dirty="0" smtClean="0">
                <a:solidFill>
                  <a:schemeClr val="bg1">
                    <a:lumMod val="50000"/>
                  </a:schemeClr>
                </a:solidFill>
              </a:rPr>
              <a:t>56 (A8)</a:t>
            </a:r>
            <a:endParaRPr lang="fr-FR" sz="1200" b="0" dirty="0">
              <a:solidFill>
                <a:schemeClr val="bg1">
                  <a:lumMod val="50000"/>
                </a:schemeClr>
              </a:solidFill>
            </a:endParaRPr>
          </a:p>
          <a:p>
            <a:pPr marL="285750" indent="-285750">
              <a:lnSpc>
                <a:spcPct val="114000"/>
              </a:lnSpc>
              <a:spcAft>
                <a:spcPts val="600"/>
              </a:spcAft>
              <a:buFont typeface="Arial" panose="020B0604020202020204" pitchFamily="34" charset="0"/>
              <a:buChar char="•"/>
            </a:pPr>
            <a:r>
              <a:rPr lang="fr-FR" sz="1200" b="0" dirty="0">
                <a:solidFill>
                  <a:schemeClr val="bg1">
                    <a:lumMod val="50000"/>
                  </a:schemeClr>
                </a:solidFill>
              </a:rPr>
              <a:t>bâtiment </a:t>
            </a:r>
            <a:r>
              <a:rPr lang="fr-FR" sz="1200" b="0" dirty="0" smtClean="0">
                <a:solidFill>
                  <a:schemeClr val="bg1">
                    <a:lumMod val="50000"/>
                  </a:schemeClr>
                </a:solidFill>
              </a:rPr>
              <a:t>31 (A10)</a:t>
            </a:r>
          </a:p>
          <a:p>
            <a:pPr marL="285750" indent="-285750">
              <a:lnSpc>
                <a:spcPct val="114000"/>
              </a:lnSpc>
              <a:spcAft>
                <a:spcPts val="600"/>
              </a:spcAft>
              <a:buFont typeface="Arial" panose="020B0604020202020204" pitchFamily="34" charset="0"/>
              <a:buChar char="•"/>
            </a:pPr>
            <a:endParaRPr lang="fr-FR" sz="1200" b="0" dirty="0">
              <a:solidFill>
                <a:schemeClr val="bg1">
                  <a:lumMod val="50000"/>
                </a:schemeClr>
              </a:solidFill>
            </a:endParaRPr>
          </a:p>
          <a:p>
            <a:pPr marL="171450" indent="-171450">
              <a:lnSpc>
                <a:spcPct val="114000"/>
              </a:lnSpc>
              <a:spcAft>
                <a:spcPts val="600"/>
              </a:spcAft>
              <a:buFont typeface="Wingdings" panose="05000000000000000000" pitchFamily="2" charset="2"/>
              <a:buChar char="à"/>
            </a:pPr>
            <a:r>
              <a:rPr lang="fr-FR" sz="1200" dirty="0" smtClean="0">
                <a:solidFill>
                  <a:srgbClr val="0569C8"/>
                </a:solidFill>
              </a:rPr>
              <a:t>1404 </a:t>
            </a:r>
            <a:r>
              <a:rPr lang="fr-FR" sz="1200" dirty="0" err="1" smtClean="0">
                <a:solidFill>
                  <a:srgbClr val="0569C8"/>
                </a:solidFill>
              </a:rPr>
              <a:t>big</a:t>
            </a:r>
            <a:r>
              <a:rPr lang="fr-FR" sz="1200" dirty="0" smtClean="0">
                <a:solidFill>
                  <a:srgbClr val="0569C8"/>
                </a:solidFill>
              </a:rPr>
              <a:t> bag de terre à évacuer</a:t>
            </a:r>
          </a:p>
          <a:p>
            <a:pPr marL="171450" indent="-171450">
              <a:lnSpc>
                <a:spcPct val="114000"/>
              </a:lnSpc>
              <a:spcAft>
                <a:spcPts val="600"/>
              </a:spcAft>
              <a:buFont typeface="Wingdings" panose="05000000000000000000" pitchFamily="2" charset="2"/>
              <a:buChar char="à"/>
            </a:pPr>
            <a:r>
              <a:rPr lang="fr-FR" sz="1200" dirty="0" smtClean="0">
                <a:solidFill>
                  <a:srgbClr val="0569C8"/>
                </a:solidFill>
              </a:rPr>
              <a:t>21 </a:t>
            </a:r>
            <a:r>
              <a:rPr lang="fr-FR" sz="1200" dirty="0" err="1" smtClean="0">
                <a:solidFill>
                  <a:srgbClr val="0569C8"/>
                </a:solidFill>
              </a:rPr>
              <a:t>big</a:t>
            </a:r>
            <a:r>
              <a:rPr lang="fr-FR" sz="1200" dirty="0" smtClean="0">
                <a:solidFill>
                  <a:srgbClr val="0569C8"/>
                </a:solidFill>
              </a:rPr>
              <a:t> bag de ferrailles </a:t>
            </a:r>
            <a:r>
              <a:rPr lang="fr-FR" sz="1200" smtClean="0">
                <a:solidFill>
                  <a:srgbClr val="0569C8"/>
                </a:solidFill>
              </a:rPr>
              <a:t>+ plastique</a:t>
            </a:r>
            <a:endParaRPr lang="fr-FR" sz="1200" dirty="0">
              <a:solidFill>
                <a:srgbClr val="0569C8"/>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3" y="694100"/>
            <a:ext cx="6201072" cy="44493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887"/>
          <a:stretch/>
        </p:blipFill>
        <p:spPr bwMode="auto">
          <a:xfrm>
            <a:off x="364391" y="694101"/>
            <a:ext cx="1320026" cy="1163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93842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044217" y="682702"/>
            <a:ext cx="8038545" cy="4456491"/>
          </a:xfrm>
          <a:prstGeom prst="rect">
            <a:avLst/>
          </a:prstGeom>
        </p:spPr>
      </p:pic>
      <p:sp>
        <p:nvSpPr>
          <p:cNvPr id="11" name="ZoneTexte 10"/>
          <p:cNvSpPr txBox="1"/>
          <p:nvPr/>
        </p:nvSpPr>
        <p:spPr>
          <a:xfrm>
            <a:off x="1126921" y="1350023"/>
            <a:ext cx="1462446" cy="461665"/>
          </a:xfrm>
          <a:prstGeom prst="rect">
            <a:avLst/>
          </a:prstGeom>
          <a:solidFill>
            <a:srgbClr val="FFFFFF">
              <a:alpha val="69804"/>
            </a:srgbClr>
          </a:solidFill>
        </p:spPr>
        <p:txBody>
          <a:bodyPr wrap="square" rtlCol="0">
            <a:spAutoFit/>
          </a:bodyPr>
          <a:lstStyle/>
          <a:p>
            <a:pPr algn="ctr"/>
            <a:r>
              <a:rPr lang="fr-FR" sz="1200" b="1" dirty="0" smtClean="0">
                <a:solidFill>
                  <a:schemeClr val="accent2"/>
                </a:solidFill>
              </a:rPr>
              <a:t>glissement talus </a:t>
            </a:r>
          </a:p>
          <a:p>
            <a:pPr algn="ctr"/>
            <a:r>
              <a:rPr lang="fr-FR" sz="1200" dirty="0" smtClean="0">
                <a:solidFill>
                  <a:schemeClr val="accent2"/>
                </a:solidFill>
              </a:rPr>
              <a:t>(oct.2018)</a:t>
            </a:r>
            <a:endParaRPr lang="fr-FR" sz="1200" dirty="0">
              <a:solidFill>
                <a:schemeClr val="accent2"/>
              </a:solidFill>
            </a:endParaRPr>
          </a:p>
        </p:txBody>
      </p:sp>
      <p:cxnSp>
        <p:nvCxnSpPr>
          <p:cNvPr id="13" name="Connecteur droit avec flèche 12"/>
          <p:cNvCxnSpPr/>
          <p:nvPr/>
        </p:nvCxnSpPr>
        <p:spPr>
          <a:xfrm>
            <a:off x="2589367" y="1571217"/>
            <a:ext cx="523944" cy="218814"/>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1482698" y="3959458"/>
            <a:ext cx="1614837" cy="461665"/>
          </a:xfrm>
          <a:prstGeom prst="rect">
            <a:avLst/>
          </a:prstGeom>
          <a:solidFill>
            <a:srgbClr val="FFFFFF">
              <a:alpha val="89804"/>
            </a:srgbClr>
          </a:solidFill>
        </p:spPr>
        <p:txBody>
          <a:bodyPr wrap="square" rtlCol="0">
            <a:spAutoFit/>
          </a:bodyPr>
          <a:lstStyle/>
          <a:p>
            <a:pPr algn="ctr"/>
            <a:r>
              <a:rPr lang="fr-FR" sz="1200" b="1" dirty="0" smtClean="0">
                <a:solidFill>
                  <a:schemeClr val="accent5">
                    <a:lumMod val="40000"/>
                    <a:lumOff val="60000"/>
                  </a:schemeClr>
                </a:solidFill>
              </a:rPr>
              <a:t>Glissement remblai</a:t>
            </a:r>
          </a:p>
          <a:p>
            <a:pPr algn="ctr"/>
            <a:r>
              <a:rPr lang="fr-FR" sz="1200" dirty="0" smtClean="0">
                <a:solidFill>
                  <a:schemeClr val="accent5">
                    <a:lumMod val="40000"/>
                    <a:lumOff val="60000"/>
                  </a:schemeClr>
                </a:solidFill>
              </a:rPr>
              <a:t>(juil. 2019)</a:t>
            </a:r>
            <a:endParaRPr lang="fr-FR" sz="1200" dirty="0">
              <a:solidFill>
                <a:schemeClr val="accent5">
                  <a:lumMod val="40000"/>
                  <a:lumOff val="60000"/>
                </a:schemeClr>
              </a:solidFill>
            </a:endParaRPr>
          </a:p>
        </p:txBody>
      </p:sp>
      <p:cxnSp>
        <p:nvCxnSpPr>
          <p:cNvPr id="17" name="Connecteur droit avec flèche 16"/>
          <p:cNvCxnSpPr>
            <a:stCxn id="15" idx="0"/>
            <a:endCxn id="5" idx="9"/>
          </p:cNvCxnSpPr>
          <p:nvPr/>
        </p:nvCxnSpPr>
        <p:spPr>
          <a:xfrm flipV="1">
            <a:off x="2290117" y="3476531"/>
            <a:ext cx="398762" cy="482927"/>
          </a:xfrm>
          <a:prstGeom prst="straightConnector1">
            <a:avLst/>
          </a:prstGeom>
          <a:ln w="28575">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Espace réservé du numéro de diapositive 1"/>
          <p:cNvSpPr>
            <a:spLocks noGrp="1"/>
          </p:cNvSpPr>
          <p:nvPr>
            <p:ph type="sldNum" sz="quarter" idx="14"/>
          </p:nvPr>
        </p:nvSpPr>
        <p:spPr/>
        <p:txBody>
          <a:bodyPr/>
          <a:lstStyle/>
          <a:p>
            <a:fld id="{DD52E7CA-940C-4B6E-9E73-0245BA95FC91}" type="slidenum">
              <a:rPr lang="en-GB" noProof="0" smtClean="0">
                <a:solidFill>
                  <a:srgbClr val="575756"/>
                </a:solidFill>
              </a:rPr>
              <a:pPr/>
              <a:t>28</a:t>
            </a:fld>
            <a:r>
              <a:rPr lang="en-GB" noProof="0" smtClean="0">
                <a:solidFill>
                  <a:srgbClr val="575756"/>
                </a:solidFill>
              </a:rPr>
              <a:t> /</a:t>
            </a:r>
            <a:endParaRPr lang="en-GB" noProof="0" dirty="0">
              <a:solidFill>
                <a:srgbClr val="575756"/>
              </a:solidFill>
            </a:endParaRPr>
          </a:p>
        </p:txBody>
      </p:sp>
      <p:sp>
        <p:nvSpPr>
          <p:cNvPr id="4" name="Espace réservé du texte 3"/>
          <p:cNvSpPr>
            <a:spLocks noGrp="1"/>
          </p:cNvSpPr>
          <p:nvPr>
            <p:ph type="body" sz="quarter" idx="13"/>
          </p:nvPr>
        </p:nvSpPr>
        <p:spPr/>
        <p:txBody>
          <a:bodyPr/>
          <a:lstStyle/>
          <a:p>
            <a:r>
              <a:rPr lang="fr-FR" dirty="0" smtClean="0"/>
              <a:t>Situation en août 2019</a:t>
            </a:r>
            <a:endParaRPr lang="fr-FR" dirty="0"/>
          </a:p>
        </p:txBody>
      </p:sp>
      <p:sp>
        <p:nvSpPr>
          <p:cNvPr id="6" name="Titre 5"/>
          <p:cNvSpPr>
            <a:spLocks noGrp="1"/>
          </p:cNvSpPr>
          <p:nvPr>
            <p:ph type="title"/>
          </p:nvPr>
        </p:nvSpPr>
        <p:spPr/>
        <p:txBody>
          <a:bodyPr/>
          <a:lstStyle/>
          <a:p>
            <a:r>
              <a:rPr lang="fr-FR" dirty="0" smtClean="0"/>
              <a:t>Fosse </a:t>
            </a:r>
            <a:r>
              <a:rPr lang="fr-FR" dirty="0"/>
              <a:t>d’</a:t>
            </a:r>
            <a:r>
              <a:rPr lang="fr-FR" dirty="0" err="1"/>
              <a:t>Aiguisy</a:t>
            </a:r>
            <a:endParaRPr lang="fr-FR" dirty="0"/>
          </a:p>
        </p:txBody>
      </p:sp>
      <p:pic>
        <p:nvPicPr>
          <p:cNvPr id="8" name="Image 7">
            <a:extLst>
              <a:ext uri="{FF2B5EF4-FFF2-40B4-BE49-F238E27FC236}">
                <a16:creationId xmlns:a16="http://schemas.microsoft.com/office/drawing/2014/main" id="{4C59967B-B89B-4E99-99F6-7165A5A4FE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4345" y="4366359"/>
            <a:ext cx="1048603" cy="777141"/>
          </a:xfrm>
          <a:prstGeom prst="rect">
            <a:avLst/>
          </a:prstGeom>
        </p:spPr>
      </p:pic>
      <p:sp>
        <p:nvSpPr>
          <p:cNvPr id="19" name="ZoneTexte 18"/>
          <p:cNvSpPr txBox="1"/>
          <p:nvPr/>
        </p:nvSpPr>
        <p:spPr>
          <a:xfrm>
            <a:off x="252000" y="1688034"/>
            <a:ext cx="913593" cy="276999"/>
          </a:xfrm>
          <a:prstGeom prst="rect">
            <a:avLst/>
          </a:prstGeom>
          <a:noFill/>
        </p:spPr>
        <p:txBody>
          <a:bodyPr wrap="square" rtlCol="0">
            <a:spAutoFit/>
          </a:bodyPr>
          <a:lstStyle/>
          <a:p>
            <a:r>
              <a:rPr lang="fr-FR" sz="1200" b="1" dirty="0" smtClean="0">
                <a:solidFill>
                  <a:schemeClr val="accent2"/>
                </a:solidFill>
              </a:rPr>
              <a:t>Talus</a:t>
            </a:r>
            <a:endParaRPr lang="fr-FR" sz="1200" b="1" dirty="0">
              <a:solidFill>
                <a:schemeClr val="accent2"/>
              </a:solidFill>
            </a:endParaRPr>
          </a:p>
        </p:txBody>
      </p:sp>
      <p:sp>
        <p:nvSpPr>
          <p:cNvPr id="20" name="ZoneTexte 19"/>
          <p:cNvSpPr txBox="1"/>
          <p:nvPr/>
        </p:nvSpPr>
        <p:spPr>
          <a:xfrm>
            <a:off x="4119" y="3020815"/>
            <a:ext cx="896399" cy="300082"/>
          </a:xfrm>
          <a:prstGeom prst="rect">
            <a:avLst/>
          </a:prstGeom>
          <a:noFill/>
        </p:spPr>
        <p:txBody>
          <a:bodyPr wrap="none" rtlCol="0">
            <a:spAutoFit/>
          </a:bodyPr>
          <a:lstStyle/>
          <a:p>
            <a:r>
              <a:rPr lang="fr-FR" b="1" dirty="0" smtClean="0">
                <a:solidFill>
                  <a:schemeClr val="accent5">
                    <a:lumMod val="40000"/>
                    <a:lumOff val="60000"/>
                  </a:schemeClr>
                </a:solidFill>
              </a:rPr>
              <a:t>remblais</a:t>
            </a:r>
            <a:endParaRPr lang="fr-FR" b="1" dirty="0">
              <a:solidFill>
                <a:schemeClr val="accent5">
                  <a:lumMod val="40000"/>
                  <a:lumOff val="60000"/>
                </a:schemeClr>
              </a:solidFill>
            </a:endParaRPr>
          </a:p>
        </p:txBody>
      </p:sp>
      <p:sp>
        <p:nvSpPr>
          <p:cNvPr id="22" name="Accolade ouvrante 21"/>
          <p:cNvSpPr/>
          <p:nvPr/>
        </p:nvSpPr>
        <p:spPr>
          <a:xfrm>
            <a:off x="840623" y="1504954"/>
            <a:ext cx="208916" cy="643160"/>
          </a:xfrm>
          <a:prstGeom prst="leftBrace">
            <a:avLst>
              <a:gd name="adj1" fmla="val 29175"/>
              <a:gd name="adj2" fmla="val 50000"/>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3" name="Accolade ouvrante 22"/>
          <p:cNvSpPr/>
          <p:nvPr/>
        </p:nvSpPr>
        <p:spPr>
          <a:xfrm>
            <a:off x="835301" y="2168857"/>
            <a:ext cx="208916" cy="2018513"/>
          </a:xfrm>
          <a:prstGeom prst="leftBrace">
            <a:avLst>
              <a:gd name="adj1" fmla="val 29175"/>
              <a:gd name="adj2" fmla="val 50000"/>
            </a:avLst>
          </a:prstGeom>
          <a:ln w="1905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chemeClr val="accent5">
                  <a:lumMod val="40000"/>
                  <a:lumOff val="60000"/>
                </a:schemeClr>
              </a:solidFill>
            </a:endParaRPr>
          </a:p>
        </p:txBody>
      </p:sp>
      <p:sp>
        <p:nvSpPr>
          <p:cNvPr id="3" name="Forme libre 2"/>
          <p:cNvSpPr/>
          <p:nvPr/>
        </p:nvSpPr>
        <p:spPr>
          <a:xfrm>
            <a:off x="2550695" y="1780674"/>
            <a:ext cx="1335505" cy="372979"/>
          </a:xfrm>
          <a:custGeom>
            <a:avLst/>
            <a:gdLst>
              <a:gd name="connsiteX0" fmla="*/ 0 w 1335505"/>
              <a:gd name="connsiteY0" fmla="*/ 216568 h 372979"/>
              <a:gd name="connsiteX1" fmla="*/ 577516 w 1335505"/>
              <a:gd name="connsiteY1" fmla="*/ 0 h 372979"/>
              <a:gd name="connsiteX2" fmla="*/ 1335505 w 1335505"/>
              <a:gd name="connsiteY2" fmla="*/ 96252 h 372979"/>
              <a:gd name="connsiteX3" fmla="*/ 1167063 w 1335505"/>
              <a:gd name="connsiteY3" fmla="*/ 312821 h 372979"/>
              <a:gd name="connsiteX4" fmla="*/ 866273 w 1335505"/>
              <a:gd name="connsiteY4" fmla="*/ 372979 h 372979"/>
              <a:gd name="connsiteX5" fmla="*/ 457200 w 1335505"/>
              <a:gd name="connsiteY5" fmla="*/ 312821 h 372979"/>
              <a:gd name="connsiteX6" fmla="*/ 0 w 1335505"/>
              <a:gd name="connsiteY6" fmla="*/ 216568 h 37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5505" h="372979">
                <a:moveTo>
                  <a:pt x="0" y="216568"/>
                </a:moveTo>
                <a:lnTo>
                  <a:pt x="577516" y="0"/>
                </a:lnTo>
                <a:lnTo>
                  <a:pt x="1335505" y="96252"/>
                </a:lnTo>
                <a:lnTo>
                  <a:pt x="1167063" y="312821"/>
                </a:lnTo>
                <a:lnTo>
                  <a:pt x="866273" y="372979"/>
                </a:lnTo>
                <a:lnTo>
                  <a:pt x="457200" y="312821"/>
                </a:lnTo>
                <a:lnTo>
                  <a:pt x="0" y="216568"/>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orme libre 4"/>
          <p:cNvSpPr/>
          <p:nvPr/>
        </p:nvSpPr>
        <p:spPr>
          <a:xfrm>
            <a:off x="1683945" y="2254313"/>
            <a:ext cx="4689695" cy="1828800"/>
          </a:xfrm>
          <a:custGeom>
            <a:avLst/>
            <a:gdLst>
              <a:gd name="connsiteX0" fmla="*/ 742384 w 4689695"/>
              <a:gd name="connsiteY0" fmla="*/ 36214 h 1828800"/>
              <a:gd name="connsiteX1" fmla="*/ 1720158 w 4689695"/>
              <a:gd name="connsiteY1" fmla="*/ 81481 h 1828800"/>
              <a:gd name="connsiteX2" fmla="*/ 2064190 w 4689695"/>
              <a:gd name="connsiteY2" fmla="*/ 36214 h 1828800"/>
              <a:gd name="connsiteX3" fmla="*/ 2534970 w 4689695"/>
              <a:gd name="connsiteY3" fmla="*/ 135802 h 1828800"/>
              <a:gd name="connsiteX4" fmla="*/ 3367889 w 4689695"/>
              <a:gd name="connsiteY4" fmla="*/ 624689 h 1828800"/>
              <a:gd name="connsiteX5" fmla="*/ 4354716 w 4689695"/>
              <a:gd name="connsiteY5" fmla="*/ 1104523 h 1828800"/>
              <a:gd name="connsiteX6" fmla="*/ 4689695 w 4689695"/>
              <a:gd name="connsiteY6" fmla="*/ 1412340 h 1828800"/>
              <a:gd name="connsiteX7" fmla="*/ 3530851 w 4689695"/>
              <a:gd name="connsiteY7" fmla="*/ 1828800 h 1828800"/>
              <a:gd name="connsiteX8" fmla="*/ 1756372 w 4689695"/>
              <a:gd name="connsiteY8" fmla="*/ 1448554 h 1828800"/>
              <a:gd name="connsiteX9" fmla="*/ 1004934 w 4689695"/>
              <a:gd name="connsiteY9" fmla="*/ 1222218 h 1828800"/>
              <a:gd name="connsiteX10" fmla="*/ 298764 w 4689695"/>
              <a:gd name="connsiteY10" fmla="*/ 579422 h 1828800"/>
              <a:gd name="connsiteX11" fmla="*/ 0 w 4689695"/>
              <a:gd name="connsiteY11" fmla="*/ 0 h 1828800"/>
              <a:gd name="connsiteX12" fmla="*/ 742384 w 4689695"/>
              <a:gd name="connsiteY12" fmla="*/ 36214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9695" h="1828800">
                <a:moveTo>
                  <a:pt x="742384" y="36214"/>
                </a:moveTo>
                <a:lnTo>
                  <a:pt x="1720158" y="81481"/>
                </a:lnTo>
                <a:lnTo>
                  <a:pt x="2064190" y="36214"/>
                </a:lnTo>
                <a:lnTo>
                  <a:pt x="2534970" y="135802"/>
                </a:lnTo>
                <a:lnTo>
                  <a:pt x="3367889" y="624689"/>
                </a:lnTo>
                <a:lnTo>
                  <a:pt x="4354716" y="1104523"/>
                </a:lnTo>
                <a:lnTo>
                  <a:pt x="4689695" y="1412340"/>
                </a:lnTo>
                <a:lnTo>
                  <a:pt x="3530851" y="1828800"/>
                </a:lnTo>
                <a:lnTo>
                  <a:pt x="1756372" y="1448554"/>
                </a:lnTo>
                <a:lnTo>
                  <a:pt x="1004934" y="1222218"/>
                </a:lnTo>
                <a:lnTo>
                  <a:pt x="298764" y="579422"/>
                </a:lnTo>
                <a:lnTo>
                  <a:pt x="0" y="0"/>
                </a:lnTo>
                <a:lnTo>
                  <a:pt x="742384" y="36214"/>
                </a:lnTo>
                <a:close/>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7" name="Connecteur droit avec flèche 26"/>
          <p:cNvCxnSpPr/>
          <p:nvPr/>
        </p:nvCxnSpPr>
        <p:spPr>
          <a:xfrm>
            <a:off x="1350335" y="1032301"/>
            <a:ext cx="2849525" cy="10632"/>
          </a:xfrm>
          <a:prstGeom prst="straightConnector1">
            <a:avLst/>
          </a:prstGeom>
          <a:ln w="28575">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ZoneTexte 28"/>
          <p:cNvSpPr txBox="1"/>
          <p:nvPr/>
        </p:nvSpPr>
        <p:spPr>
          <a:xfrm>
            <a:off x="1814155" y="745963"/>
            <a:ext cx="1656223" cy="300082"/>
          </a:xfrm>
          <a:prstGeom prst="rect">
            <a:avLst/>
          </a:prstGeom>
          <a:noFill/>
        </p:spPr>
        <p:txBody>
          <a:bodyPr wrap="none" rtlCol="0">
            <a:spAutoFit/>
          </a:bodyPr>
          <a:lstStyle/>
          <a:p>
            <a:r>
              <a:rPr lang="fr-FR" b="1" dirty="0" smtClean="0">
                <a:solidFill>
                  <a:srgbClr val="FFFF00"/>
                </a:solidFill>
              </a:rPr>
              <a:t>Route stratégique</a:t>
            </a:r>
            <a:endParaRPr lang="fr-FR" b="1" dirty="0">
              <a:solidFill>
                <a:srgbClr val="FFFF00"/>
              </a:solidFill>
            </a:endParaRPr>
          </a:p>
        </p:txBody>
      </p:sp>
      <p:cxnSp>
        <p:nvCxnSpPr>
          <p:cNvPr id="30" name="Connecteur droit avec flèche 29"/>
          <p:cNvCxnSpPr/>
          <p:nvPr/>
        </p:nvCxnSpPr>
        <p:spPr>
          <a:xfrm>
            <a:off x="4199860" y="1046045"/>
            <a:ext cx="4677129" cy="0"/>
          </a:xfrm>
          <a:prstGeom prst="straightConnector1">
            <a:avLst/>
          </a:prstGeom>
          <a:ln w="28575">
            <a:solidFill>
              <a:schemeClr val="accent1">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5811302" y="764927"/>
            <a:ext cx="2021707" cy="300082"/>
          </a:xfrm>
          <a:prstGeom prst="rect">
            <a:avLst/>
          </a:prstGeom>
          <a:noFill/>
        </p:spPr>
        <p:txBody>
          <a:bodyPr wrap="none" rtlCol="0">
            <a:spAutoFit/>
          </a:bodyPr>
          <a:lstStyle/>
          <a:p>
            <a:r>
              <a:rPr lang="fr-FR" b="1" dirty="0" smtClean="0">
                <a:solidFill>
                  <a:schemeClr val="accent1">
                    <a:lumMod val="40000"/>
                    <a:lumOff val="60000"/>
                  </a:schemeClr>
                </a:solidFill>
              </a:rPr>
              <a:t>Propriétés Placoplatre</a:t>
            </a:r>
            <a:endParaRPr lang="fr-FR" b="1" dirty="0">
              <a:solidFill>
                <a:schemeClr val="accent1">
                  <a:lumMod val="40000"/>
                  <a:lumOff val="60000"/>
                </a:schemeClr>
              </a:solidFill>
            </a:endParaRPr>
          </a:p>
        </p:txBody>
      </p:sp>
    </p:spTree>
    <p:extLst>
      <p:ext uri="{BB962C8B-B14F-4D97-AF65-F5344CB8AC3E}">
        <p14:creationId xmlns:p14="http://schemas.microsoft.com/office/powerpoint/2010/main" val="36098331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4"/>
          </p:nvPr>
        </p:nvSpPr>
        <p:spPr/>
        <p:txBody>
          <a:bodyPr/>
          <a:lstStyle/>
          <a:p>
            <a:fld id="{DD52E7CA-940C-4B6E-9E73-0245BA95FC91}" type="slidenum">
              <a:rPr lang="en-GB" noProof="0" smtClean="0">
                <a:solidFill>
                  <a:srgbClr val="575756"/>
                </a:solidFill>
              </a:rPr>
              <a:pPr/>
              <a:t>29</a:t>
            </a:fld>
            <a:r>
              <a:rPr lang="en-GB" noProof="0" smtClean="0">
                <a:solidFill>
                  <a:srgbClr val="575756"/>
                </a:solidFill>
              </a:rPr>
              <a:t> /</a:t>
            </a:r>
            <a:endParaRPr lang="en-GB" noProof="0" dirty="0">
              <a:solidFill>
                <a:srgbClr val="575756"/>
              </a:solidFill>
            </a:endParaRPr>
          </a:p>
        </p:txBody>
      </p:sp>
      <p:sp>
        <p:nvSpPr>
          <p:cNvPr id="6" name="Titre 5"/>
          <p:cNvSpPr>
            <a:spLocks noGrp="1"/>
          </p:cNvSpPr>
          <p:nvPr>
            <p:ph type="title"/>
          </p:nvPr>
        </p:nvSpPr>
        <p:spPr/>
        <p:txBody>
          <a:bodyPr/>
          <a:lstStyle/>
          <a:p>
            <a:r>
              <a:rPr lang="fr-FR" dirty="0" smtClean="0"/>
              <a:t>3 Zones de surveillance établies par BG</a:t>
            </a:r>
            <a:endParaRPr lang="fr-FR" dirty="0"/>
          </a:p>
        </p:txBody>
      </p:sp>
      <p:grpSp>
        <p:nvGrpSpPr>
          <p:cNvPr id="11" name="Groupe 10"/>
          <p:cNvGrpSpPr/>
          <p:nvPr/>
        </p:nvGrpSpPr>
        <p:grpSpPr>
          <a:xfrm>
            <a:off x="282286" y="683109"/>
            <a:ext cx="8157275" cy="1547478"/>
            <a:chOff x="252000" y="1037145"/>
            <a:chExt cx="8157275" cy="1547478"/>
          </a:xfrm>
        </p:grpSpPr>
        <p:pic>
          <p:nvPicPr>
            <p:cNvPr id="8" name="Image 7"/>
            <p:cNvPicPr>
              <a:picLocks noChangeAspect="1"/>
            </p:cNvPicPr>
            <p:nvPr/>
          </p:nvPicPr>
          <p:blipFill>
            <a:blip r:embed="rId2"/>
            <a:stretch>
              <a:fillRect/>
            </a:stretch>
          </p:blipFill>
          <p:spPr>
            <a:xfrm>
              <a:off x="252000" y="1037145"/>
              <a:ext cx="2598057" cy="1543290"/>
            </a:xfrm>
            <a:prstGeom prst="rect">
              <a:avLst/>
            </a:prstGeom>
          </p:spPr>
        </p:pic>
        <p:pic>
          <p:nvPicPr>
            <p:cNvPr id="9" name="Image 8"/>
            <p:cNvPicPr>
              <a:picLocks noChangeAspect="1"/>
            </p:cNvPicPr>
            <p:nvPr/>
          </p:nvPicPr>
          <p:blipFill>
            <a:blip r:embed="rId3"/>
            <a:stretch>
              <a:fillRect/>
            </a:stretch>
          </p:blipFill>
          <p:spPr>
            <a:xfrm>
              <a:off x="3108393" y="1037145"/>
              <a:ext cx="2539167" cy="1543066"/>
            </a:xfrm>
            <a:prstGeom prst="rect">
              <a:avLst/>
            </a:prstGeom>
          </p:spPr>
        </p:pic>
        <p:pic>
          <p:nvPicPr>
            <p:cNvPr id="10" name="Image 9"/>
            <p:cNvPicPr>
              <a:picLocks noChangeAspect="1"/>
            </p:cNvPicPr>
            <p:nvPr/>
          </p:nvPicPr>
          <p:blipFill>
            <a:blip r:embed="rId4"/>
            <a:stretch>
              <a:fillRect/>
            </a:stretch>
          </p:blipFill>
          <p:spPr>
            <a:xfrm>
              <a:off x="5905896" y="1037145"/>
              <a:ext cx="2503379" cy="1547478"/>
            </a:xfrm>
            <a:prstGeom prst="rect">
              <a:avLst/>
            </a:prstGeom>
          </p:spPr>
        </p:pic>
      </p:grpSp>
      <p:sp>
        <p:nvSpPr>
          <p:cNvPr id="12" name="ZoneTexte 11"/>
          <p:cNvSpPr txBox="1"/>
          <p:nvPr/>
        </p:nvSpPr>
        <p:spPr>
          <a:xfrm>
            <a:off x="282286" y="2225275"/>
            <a:ext cx="2598055" cy="723275"/>
          </a:xfrm>
          <a:prstGeom prst="rect">
            <a:avLst/>
          </a:prstGeom>
          <a:noFill/>
        </p:spPr>
        <p:txBody>
          <a:bodyPr wrap="square" rtlCol="0">
            <a:spAutoFit/>
          </a:bodyPr>
          <a:lstStyle/>
          <a:p>
            <a:pPr algn="ctr">
              <a:spcAft>
                <a:spcPts val="600"/>
              </a:spcAft>
            </a:pPr>
            <a:r>
              <a:rPr lang="fr-FR" sz="1200" dirty="0" smtClean="0">
                <a:solidFill>
                  <a:schemeClr val="accent5">
                    <a:lumMod val="40000"/>
                    <a:lumOff val="60000"/>
                  </a:schemeClr>
                </a:solidFill>
              </a:rPr>
              <a:t>Zone 1</a:t>
            </a:r>
          </a:p>
          <a:p>
            <a:pPr algn="ctr"/>
            <a:r>
              <a:rPr lang="fr-FR" sz="1200" dirty="0" smtClean="0"/>
              <a:t>Stable à court terme (&lt; 3ans) </a:t>
            </a:r>
          </a:p>
          <a:p>
            <a:pPr algn="ctr"/>
            <a:r>
              <a:rPr lang="fr-FR" sz="1200" dirty="0" smtClean="0"/>
              <a:t>Stable à long terme (3 – 13 ans)</a:t>
            </a:r>
            <a:endParaRPr lang="fr-FR" sz="1200" dirty="0"/>
          </a:p>
        </p:txBody>
      </p:sp>
      <p:sp>
        <p:nvSpPr>
          <p:cNvPr id="13" name="ZoneTexte 12"/>
          <p:cNvSpPr txBox="1"/>
          <p:nvPr/>
        </p:nvSpPr>
        <p:spPr>
          <a:xfrm>
            <a:off x="3138677" y="2225275"/>
            <a:ext cx="2539169" cy="907941"/>
          </a:xfrm>
          <a:prstGeom prst="rect">
            <a:avLst/>
          </a:prstGeom>
          <a:noFill/>
        </p:spPr>
        <p:txBody>
          <a:bodyPr wrap="square" rtlCol="0">
            <a:spAutoFit/>
          </a:bodyPr>
          <a:lstStyle/>
          <a:p>
            <a:pPr algn="ctr">
              <a:spcAft>
                <a:spcPts val="600"/>
              </a:spcAft>
            </a:pPr>
            <a:r>
              <a:rPr lang="fr-FR" sz="1200" dirty="0" smtClean="0">
                <a:solidFill>
                  <a:schemeClr val="accent5">
                    <a:lumMod val="40000"/>
                    <a:lumOff val="60000"/>
                  </a:schemeClr>
                </a:solidFill>
              </a:rPr>
              <a:t>Zone 2</a:t>
            </a:r>
          </a:p>
          <a:p>
            <a:pPr algn="ctr"/>
            <a:r>
              <a:rPr lang="fr-FR" sz="1200" dirty="0" smtClean="0"/>
              <a:t>Stable à court terme </a:t>
            </a:r>
          </a:p>
          <a:p>
            <a:pPr algn="ctr"/>
            <a:r>
              <a:rPr lang="fr-FR" sz="1200" dirty="0" smtClean="0"/>
              <a:t>Instabilité potentielle à long terme</a:t>
            </a:r>
          </a:p>
          <a:p>
            <a:pPr algn="ctr"/>
            <a:endParaRPr lang="fr-FR" sz="1200" dirty="0"/>
          </a:p>
        </p:txBody>
      </p:sp>
      <p:sp>
        <p:nvSpPr>
          <p:cNvPr id="14" name="ZoneTexte 13"/>
          <p:cNvSpPr txBox="1"/>
          <p:nvPr/>
        </p:nvSpPr>
        <p:spPr>
          <a:xfrm>
            <a:off x="5936180" y="2231090"/>
            <a:ext cx="2675385" cy="723275"/>
          </a:xfrm>
          <a:prstGeom prst="rect">
            <a:avLst/>
          </a:prstGeom>
          <a:noFill/>
        </p:spPr>
        <p:txBody>
          <a:bodyPr wrap="square" rtlCol="0">
            <a:spAutoFit/>
          </a:bodyPr>
          <a:lstStyle/>
          <a:p>
            <a:pPr algn="ctr">
              <a:spcAft>
                <a:spcPts val="600"/>
              </a:spcAft>
            </a:pPr>
            <a:r>
              <a:rPr lang="fr-FR" sz="1200" dirty="0" smtClean="0">
                <a:solidFill>
                  <a:schemeClr val="accent5">
                    <a:lumMod val="40000"/>
                    <a:lumOff val="60000"/>
                  </a:schemeClr>
                </a:solidFill>
              </a:rPr>
              <a:t>Zone 3</a:t>
            </a:r>
          </a:p>
          <a:p>
            <a:pPr algn="ctr"/>
            <a:r>
              <a:rPr lang="fr-FR" sz="1200" dirty="0" smtClean="0"/>
              <a:t>Stable à court terme</a:t>
            </a:r>
          </a:p>
          <a:p>
            <a:pPr algn="ctr"/>
            <a:r>
              <a:rPr lang="fr-FR" sz="1200" dirty="0" smtClean="0"/>
              <a:t>Stable à long terme sous conditions</a:t>
            </a:r>
            <a:endParaRPr lang="fr-FR" sz="1200" dirty="0"/>
          </a:p>
        </p:txBody>
      </p:sp>
      <p:sp>
        <p:nvSpPr>
          <p:cNvPr id="15" name="Espace réservé du texte 14"/>
          <p:cNvSpPr>
            <a:spLocks noGrp="1"/>
          </p:cNvSpPr>
          <p:nvPr>
            <p:ph type="body" sz="quarter" idx="13"/>
          </p:nvPr>
        </p:nvSpPr>
        <p:spPr/>
        <p:txBody>
          <a:bodyPr/>
          <a:lstStyle/>
          <a:p>
            <a:endParaRPr lang="fr-FR"/>
          </a:p>
        </p:txBody>
      </p:sp>
      <p:sp>
        <p:nvSpPr>
          <p:cNvPr id="18" name="Flèche vers le bas 17"/>
          <p:cNvSpPr/>
          <p:nvPr/>
        </p:nvSpPr>
        <p:spPr>
          <a:xfrm>
            <a:off x="1483341" y="2967625"/>
            <a:ext cx="195943" cy="349432"/>
          </a:xfrm>
          <a:prstGeom prst="downArrow">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282286" y="3353574"/>
            <a:ext cx="2598055" cy="907941"/>
          </a:xfrm>
          <a:prstGeom prst="rect">
            <a:avLst/>
          </a:prstGeom>
          <a:noFill/>
        </p:spPr>
        <p:txBody>
          <a:bodyPr wrap="square" rtlCol="0">
            <a:spAutoFit/>
          </a:bodyPr>
          <a:lstStyle/>
          <a:p>
            <a:pPr marL="180975" indent="-180975">
              <a:spcAft>
                <a:spcPts val="600"/>
              </a:spcAft>
              <a:buFont typeface="Arial" panose="020B0604020202020204" pitchFamily="34" charset="0"/>
              <a:buChar char="•"/>
            </a:pPr>
            <a:r>
              <a:rPr lang="fr-FR" sz="1200" dirty="0" smtClean="0"/>
              <a:t>Surveillance visuelle annuelle des parois (expert géotechnique)</a:t>
            </a:r>
          </a:p>
          <a:p>
            <a:pPr marL="180975" indent="-180975">
              <a:spcAft>
                <a:spcPts val="600"/>
              </a:spcAft>
              <a:buFont typeface="Arial" panose="020B0604020202020204" pitchFamily="34" charset="0"/>
              <a:buChar char="•"/>
            </a:pPr>
            <a:r>
              <a:rPr lang="fr-FR" sz="1200" dirty="0" smtClean="0"/>
              <a:t>Relevé des fissures constatées au niveau de la RD (topographe)</a:t>
            </a:r>
            <a:endParaRPr lang="fr-FR" sz="1200" dirty="0"/>
          </a:p>
        </p:txBody>
      </p:sp>
      <p:sp>
        <p:nvSpPr>
          <p:cNvPr id="20" name="Flèche vers le bas 19"/>
          <p:cNvSpPr/>
          <p:nvPr/>
        </p:nvSpPr>
        <p:spPr>
          <a:xfrm>
            <a:off x="7089899" y="2948550"/>
            <a:ext cx="195943" cy="349432"/>
          </a:xfrm>
          <a:prstGeom prst="downArrow">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Flèche vers le bas 20"/>
          <p:cNvSpPr/>
          <p:nvPr/>
        </p:nvSpPr>
        <p:spPr>
          <a:xfrm>
            <a:off x="4310289" y="2948550"/>
            <a:ext cx="195943" cy="349432"/>
          </a:xfrm>
          <a:prstGeom prst="downArrow">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p:cNvSpPr txBox="1"/>
          <p:nvPr/>
        </p:nvSpPr>
        <p:spPr>
          <a:xfrm>
            <a:off x="3138676" y="3353574"/>
            <a:ext cx="2539169" cy="646331"/>
          </a:xfrm>
          <a:prstGeom prst="rect">
            <a:avLst/>
          </a:prstGeom>
          <a:noFill/>
        </p:spPr>
        <p:txBody>
          <a:bodyPr wrap="square" rtlCol="0">
            <a:spAutoFit/>
          </a:bodyPr>
          <a:lstStyle/>
          <a:p>
            <a:pPr marL="180975" indent="-180975">
              <a:buFont typeface="Arial" panose="020B0604020202020204" pitchFamily="34" charset="0"/>
              <a:buChar char="•"/>
            </a:pPr>
            <a:r>
              <a:rPr lang="fr-FR" sz="1200" dirty="0" smtClean="0"/>
              <a:t>Relevés topographiques tous les 6 mois avec inspection détaillée (expert géotechnique)</a:t>
            </a:r>
          </a:p>
        </p:txBody>
      </p:sp>
      <p:sp>
        <p:nvSpPr>
          <p:cNvPr id="23" name="ZoneTexte 22"/>
          <p:cNvSpPr txBox="1"/>
          <p:nvPr/>
        </p:nvSpPr>
        <p:spPr>
          <a:xfrm>
            <a:off x="5936180" y="3356143"/>
            <a:ext cx="3011877" cy="1800493"/>
          </a:xfrm>
          <a:prstGeom prst="rect">
            <a:avLst/>
          </a:prstGeom>
          <a:noFill/>
        </p:spPr>
        <p:txBody>
          <a:bodyPr wrap="square" rtlCol="0">
            <a:spAutoFit/>
          </a:bodyPr>
          <a:lstStyle/>
          <a:p>
            <a:pPr marL="180975" indent="-180975">
              <a:spcAft>
                <a:spcPts val="600"/>
              </a:spcAft>
              <a:buFont typeface="Arial" panose="020B0604020202020204" pitchFamily="34" charset="0"/>
              <a:buChar char="•"/>
            </a:pPr>
            <a:r>
              <a:rPr lang="fr-FR" sz="1200" dirty="0" smtClean="0"/>
              <a:t>Installation d’une bâche de protection contre les intempéries</a:t>
            </a:r>
          </a:p>
          <a:p>
            <a:pPr marL="180975" indent="-180975">
              <a:spcAft>
                <a:spcPts val="600"/>
              </a:spcAft>
              <a:buFont typeface="Arial" panose="020B0604020202020204" pitchFamily="34" charset="0"/>
              <a:buChar char="•"/>
            </a:pPr>
            <a:r>
              <a:rPr lang="fr-FR" sz="1200" dirty="0" smtClean="0"/>
              <a:t>Mise en place d’un </a:t>
            </a:r>
            <a:r>
              <a:rPr lang="fr-FR" sz="1200" dirty="0" err="1" smtClean="0"/>
              <a:t>inclinommètre</a:t>
            </a:r>
            <a:r>
              <a:rPr lang="fr-FR" sz="1200" dirty="0" smtClean="0"/>
              <a:t> </a:t>
            </a:r>
          </a:p>
          <a:p>
            <a:pPr marL="180975" indent="-180975">
              <a:spcAft>
                <a:spcPts val="600"/>
              </a:spcAft>
              <a:buFont typeface="Arial" panose="020B0604020202020204" pitchFamily="34" charset="0"/>
              <a:buChar char="•"/>
            </a:pPr>
            <a:r>
              <a:rPr lang="fr-FR" sz="1200" dirty="0" smtClean="0"/>
              <a:t>Relevé des fissures au niveau de la RD (topographe) &amp; inspection détaillée (expert géotechnique)                      tous les 2 mois</a:t>
            </a:r>
          </a:p>
          <a:p>
            <a:pPr marL="180975" indent="-180975">
              <a:buFont typeface="Arial" panose="020B0604020202020204" pitchFamily="34" charset="0"/>
              <a:buChar char="•"/>
            </a:pPr>
            <a:endParaRPr lang="fr-FR" sz="1200" dirty="0" smtClean="0"/>
          </a:p>
        </p:txBody>
      </p:sp>
      <p:sp>
        <p:nvSpPr>
          <p:cNvPr id="24" name="Rectangle à coins arrondis 23"/>
          <p:cNvSpPr/>
          <p:nvPr/>
        </p:nvSpPr>
        <p:spPr>
          <a:xfrm>
            <a:off x="394645" y="4481873"/>
            <a:ext cx="5283200" cy="319038"/>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Stabilité à long terme : remblai de la fosse jusqu’à la crête du talus</a:t>
            </a:r>
            <a:endParaRPr lang="fr-FR" dirty="0"/>
          </a:p>
        </p:txBody>
      </p:sp>
    </p:spTree>
    <p:extLst>
      <p:ext uri="{BB962C8B-B14F-4D97-AF65-F5344CB8AC3E}">
        <p14:creationId xmlns:p14="http://schemas.microsoft.com/office/powerpoint/2010/main" val="14121910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re 2"/>
          <p:cNvSpPr>
            <a:spLocks noGrp="1"/>
          </p:cNvSpPr>
          <p:nvPr>
            <p:ph type="ctrTitle"/>
          </p:nvPr>
        </p:nvSpPr>
        <p:spPr>
          <a:xfrm>
            <a:off x="4533899" y="283029"/>
            <a:ext cx="4261757" cy="1938992"/>
          </a:xfrm>
        </p:spPr>
        <p:txBody>
          <a:bodyPr/>
          <a:lstStyle/>
          <a:p>
            <a:pPr algn="ctr">
              <a:lnSpc>
                <a:spcPct val="150000"/>
              </a:lnSpc>
            </a:pPr>
            <a:r>
              <a:rPr lang="en-GB" sz="2800" dirty="0" smtClean="0"/>
              <a:t>1.</a:t>
            </a:r>
            <a:br>
              <a:rPr lang="en-GB" sz="2800" dirty="0" smtClean="0"/>
            </a:br>
            <a:r>
              <a:rPr lang="en-GB" sz="2800" dirty="0" err="1" smtClean="0"/>
              <a:t>avancement</a:t>
            </a:r>
            <a:r>
              <a:rPr lang="en-GB" sz="2800" dirty="0" smtClean="0"/>
              <a:t> </a:t>
            </a:r>
            <a:br>
              <a:rPr lang="en-GB" sz="2800" dirty="0" smtClean="0"/>
            </a:br>
            <a:r>
              <a:rPr lang="en-GB" sz="2800" dirty="0" smtClean="0"/>
              <a:t>du </a:t>
            </a:r>
            <a:r>
              <a:rPr lang="en-GB" sz="2800" dirty="0" err="1" smtClean="0"/>
              <a:t>chantier</a:t>
            </a:r>
            <a:endParaRPr lang="en-GB" sz="2800" dirty="0"/>
          </a:p>
        </p:txBody>
      </p:sp>
    </p:spTree>
    <p:extLst>
      <p:ext uri="{BB962C8B-B14F-4D97-AF65-F5344CB8AC3E}">
        <p14:creationId xmlns:p14="http://schemas.microsoft.com/office/powerpoint/2010/main" val="33552908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4"/>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DD52E7CA-940C-4B6E-9E73-0245BA95FC91}" type="slidenum">
              <a:rPr kumimoji="0" lang="en-GB" sz="800" b="0" i="0" u="none" strike="noStrike" kern="1200" cap="none" spc="0" normalizeH="0" baseline="0" noProof="0" smtClean="0">
                <a:ln>
                  <a:noFill/>
                </a:ln>
                <a:solidFill>
                  <a:srgbClr val="575756"/>
                </a:solidFill>
                <a:effectLst/>
                <a:uLnTx/>
                <a:uFillTx/>
                <a:latin typeface="Arial" panose="020B0604020202020204" pitchFamily="34" charset="0"/>
                <a:ea typeface="+mn-ea"/>
                <a:cs typeface="Arial" panose="020B0604020202020204" pitchFamily="34" charset="0"/>
              </a:rPr>
              <a:pPr marL="0" marR="0" lvl="0" indent="0" algn="r" defTabSz="342900" rtl="0" eaLnBrk="1" fontAlgn="auto" latinLnBrk="0" hangingPunct="1">
                <a:lnSpc>
                  <a:spcPct val="100000"/>
                </a:lnSpc>
                <a:spcBef>
                  <a:spcPts val="0"/>
                </a:spcBef>
                <a:spcAft>
                  <a:spcPts val="0"/>
                </a:spcAft>
                <a:buClrTx/>
                <a:buSzTx/>
                <a:buFontTx/>
                <a:buNone/>
                <a:tabLst/>
                <a:defRPr/>
              </a:pPr>
              <a:t>30</a:t>
            </a:fld>
            <a:r>
              <a:rPr kumimoji="0" lang="en-GB" sz="800" b="0" i="0" u="none" strike="noStrike" kern="1200" cap="none" spc="0" normalizeH="0" baseline="0" noProof="0" smtClean="0">
                <a:ln>
                  <a:noFill/>
                </a:ln>
                <a:solidFill>
                  <a:srgbClr val="575756"/>
                </a:solidFill>
                <a:effectLst/>
                <a:uLnTx/>
                <a:uFillTx/>
                <a:latin typeface="Arial" panose="020B0604020202020204" pitchFamily="34" charset="0"/>
                <a:ea typeface="+mn-ea"/>
                <a:cs typeface="Arial" panose="020B0604020202020204" pitchFamily="34" charset="0"/>
              </a:rPr>
              <a:t> /</a:t>
            </a:r>
            <a:endParaRPr kumimoji="0" lang="en-GB" sz="800" b="0" i="0" u="none" strike="noStrike" kern="1200" cap="none" spc="0" normalizeH="0" baseline="0" noProof="0" dirty="0">
              <a:ln>
                <a:noFill/>
              </a:ln>
              <a:solidFill>
                <a:srgbClr val="575756"/>
              </a:solidFill>
              <a:effectLst/>
              <a:uLnTx/>
              <a:uFillTx/>
              <a:latin typeface="Arial" panose="020B0604020202020204" pitchFamily="34" charset="0"/>
              <a:ea typeface="+mn-ea"/>
              <a:cs typeface="Arial" panose="020B0604020202020204" pitchFamily="34" charset="0"/>
            </a:endParaRPr>
          </a:p>
        </p:txBody>
      </p:sp>
      <p:sp>
        <p:nvSpPr>
          <p:cNvPr id="4" name="Espace réservé du texte 3"/>
          <p:cNvSpPr>
            <a:spLocks noGrp="1"/>
          </p:cNvSpPr>
          <p:nvPr>
            <p:ph type="body" sz="quarter" idx="13"/>
          </p:nvPr>
        </p:nvSpPr>
        <p:spPr/>
        <p:txBody>
          <a:bodyPr/>
          <a:lstStyle/>
          <a:p>
            <a:endParaRPr lang="fr-FR"/>
          </a:p>
        </p:txBody>
      </p:sp>
      <p:sp>
        <p:nvSpPr>
          <p:cNvPr id="6" name="Titre 5"/>
          <p:cNvSpPr>
            <a:spLocks noGrp="1"/>
          </p:cNvSpPr>
          <p:nvPr>
            <p:ph type="title"/>
          </p:nvPr>
        </p:nvSpPr>
        <p:spPr/>
        <p:txBody>
          <a:bodyPr/>
          <a:lstStyle/>
          <a:p>
            <a:r>
              <a:rPr lang="fr-FR" dirty="0" smtClean="0"/>
              <a:t>Déchets qui s’accumulent à proximité de notre clôture</a:t>
            </a:r>
            <a:endParaRPr lang="fr-FR" dirty="0"/>
          </a:p>
        </p:txBody>
      </p:sp>
      <p:pic>
        <p:nvPicPr>
          <p:cNvPr id="20" name="Image 19"/>
          <p:cNvPicPr>
            <a:picLocks noChangeAspect="1"/>
          </p:cNvPicPr>
          <p:nvPr/>
        </p:nvPicPr>
        <p:blipFill>
          <a:blip r:embed="rId2"/>
          <a:stretch>
            <a:fillRect/>
          </a:stretch>
        </p:blipFill>
        <p:spPr>
          <a:xfrm>
            <a:off x="802800" y="625132"/>
            <a:ext cx="7040148" cy="4518368"/>
          </a:xfrm>
          <a:prstGeom prst="rect">
            <a:avLst/>
          </a:prstGeom>
        </p:spPr>
      </p:pic>
    </p:spTree>
    <p:extLst>
      <p:ext uri="{BB962C8B-B14F-4D97-AF65-F5344CB8AC3E}">
        <p14:creationId xmlns:p14="http://schemas.microsoft.com/office/powerpoint/2010/main" val="2941646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802800" y="72000"/>
            <a:ext cx="8427910" cy="276999"/>
          </a:xfrm>
        </p:spPr>
        <p:txBody>
          <a:bodyPr/>
          <a:lstStyle/>
          <a:p>
            <a:r>
              <a:rPr lang="fr-FR" dirty="0" smtClean="0">
                <a:solidFill>
                  <a:srgbClr val="0569C8"/>
                </a:solidFill>
              </a:rPr>
              <a:t>Les Chiffres clés du projet</a:t>
            </a:r>
            <a:endParaRPr lang="fr-FR" dirty="0">
              <a:solidFill>
                <a:srgbClr val="0569C8"/>
              </a:solidFill>
            </a:endParaRPr>
          </a:p>
        </p:txBody>
      </p:sp>
      <p:sp>
        <p:nvSpPr>
          <p:cNvPr id="2" name="Espace réservé du numéro de diapositive 1"/>
          <p:cNvSpPr>
            <a:spLocks noGrp="1"/>
          </p:cNvSpPr>
          <p:nvPr>
            <p:ph type="sldNum" sz="quarter" idx="14"/>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DD52E7CA-940C-4B6E-9E73-0245BA95FC91}" type="slidenum">
              <a:rPr kumimoji="0" lang="en-GB" sz="800" b="0" i="0" u="none" strike="noStrike" kern="1200" cap="none" spc="0" normalizeH="0" baseline="0" noProof="0" smtClean="0">
                <a:ln>
                  <a:noFill/>
                </a:ln>
                <a:solidFill>
                  <a:srgbClr val="575756"/>
                </a:solidFill>
                <a:effectLst/>
                <a:uLnTx/>
                <a:uFillTx/>
                <a:latin typeface="Arial" panose="020B0604020202020204" pitchFamily="34" charset="0"/>
                <a:ea typeface="+mn-ea"/>
                <a:cs typeface="Arial" panose="020B0604020202020204" pitchFamily="34" charset="0"/>
              </a:rPr>
              <a:pPr marL="0" marR="0" lvl="0" indent="0" algn="r" defTabSz="342900" rtl="0" eaLnBrk="1" fontAlgn="auto" latinLnBrk="0" hangingPunct="1">
                <a:lnSpc>
                  <a:spcPct val="100000"/>
                </a:lnSpc>
                <a:spcBef>
                  <a:spcPts val="0"/>
                </a:spcBef>
                <a:spcAft>
                  <a:spcPts val="0"/>
                </a:spcAft>
                <a:buClrTx/>
                <a:buSzTx/>
                <a:buFontTx/>
                <a:buNone/>
                <a:tabLst/>
                <a:defRPr/>
              </a:pPr>
              <a:t>31</a:t>
            </a:fld>
            <a:r>
              <a:rPr kumimoji="0" lang="en-GB" sz="800" b="0" i="0" u="none" strike="noStrike" kern="1200" cap="none" spc="0" normalizeH="0" baseline="0" noProof="0" smtClean="0">
                <a:ln>
                  <a:noFill/>
                </a:ln>
                <a:solidFill>
                  <a:srgbClr val="575756"/>
                </a:solidFill>
                <a:effectLst/>
                <a:uLnTx/>
                <a:uFillTx/>
                <a:latin typeface="Arial" panose="020B0604020202020204" pitchFamily="34" charset="0"/>
                <a:ea typeface="+mn-ea"/>
                <a:cs typeface="Arial" panose="020B0604020202020204" pitchFamily="34" charset="0"/>
              </a:rPr>
              <a:t> /</a:t>
            </a:r>
            <a:endParaRPr kumimoji="0" lang="en-GB" sz="800" b="0" i="0" u="none" strike="noStrike" kern="1200" cap="none" spc="0" normalizeH="0" baseline="0" noProof="0" dirty="0">
              <a:ln>
                <a:noFill/>
              </a:ln>
              <a:solidFill>
                <a:srgbClr val="575756"/>
              </a:solidFill>
              <a:effectLst/>
              <a:uLnTx/>
              <a:uFillTx/>
              <a:latin typeface="Arial" panose="020B0604020202020204" pitchFamily="34" charset="0"/>
              <a:ea typeface="+mn-ea"/>
              <a:cs typeface="Arial" panose="020B0604020202020204" pitchFamily="34" charset="0"/>
            </a:endParaRPr>
          </a:p>
        </p:txBody>
      </p:sp>
      <p:graphicFrame>
        <p:nvGraphicFramePr>
          <p:cNvPr id="4" name="Tableau 3"/>
          <p:cNvGraphicFramePr>
            <a:graphicFrameLocks noGrp="1"/>
          </p:cNvGraphicFramePr>
          <p:nvPr>
            <p:extLst/>
          </p:nvPr>
        </p:nvGraphicFramePr>
        <p:xfrm>
          <a:off x="3944068" y="339442"/>
          <a:ext cx="5140297" cy="3893631"/>
        </p:xfrm>
        <a:graphic>
          <a:graphicData uri="http://schemas.openxmlformats.org/drawingml/2006/table">
            <a:tbl>
              <a:tblPr firstRow="1" bandRow="1">
                <a:tableStyleId>{F5AB1C69-6EDB-4FF4-983F-18BD219EF322}</a:tableStyleId>
              </a:tblPr>
              <a:tblGrid>
                <a:gridCol w="1672450">
                  <a:extLst>
                    <a:ext uri="{9D8B030D-6E8A-4147-A177-3AD203B41FA5}">
                      <a16:colId xmlns:a16="http://schemas.microsoft.com/office/drawing/2014/main" val="20000"/>
                    </a:ext>
                  </a:extLst>
                </a:gridCol>
                <a:gridCol w="1831204">
                  <a:extLst>
                    <a:ext uri="{9D8B030D-6E8A-4147-A177-3AD203B41FA5}">
                      <a16:colId xmlns:a16="http://schemas.microsoft.com/office/drawing/2014/main" val="20001"/>
                    </a:ext>
                  </a:extLst>
                </a:gridCol>
                <a:gridCol w="1636643">
                  <a:extLst>
                    <a:ext uri="{9D8B030D-6E8A-4147-A177-3AD203B41FA5}">
                      <a16:colId xmlns:a16="http://schemas.microsoft.com/office/drawing/2014/main" val="2237829637"/>
                    </a:ext>
                  </a:extLst>
                </a:gridCol>
              </a:tblGrid>
              <a:tr h="606721">
                <a:tc>
                  <a:txBody>
                    <a:bodyPr/>
                    <a:lstStyle/>
                    <a:p>
                      <a:pPr algn="ctr"/>
                      <a:endParaRPr lang="fr-FR" sz="1100" dirty="0"/>
                    </a:p>
                  </a:txBody>
                  <a:tcPr anchor="ctr"/>
                </a:tc>
                <a:tc>
                  <a:txBody>
                    <a:bodyPr/>
                    <a:lstStyle/>
                    <a:p>
                      <a:pPr algn="ctr"/>
                      <a:r>
                        <a:rPr lang="fr-FR" sz="1100" dirty="0" smtClean="0"/>
                        <a:t>Périmètre de la demande</a:t>
                      </a:r>
                      <a:r>
                        <a:rPr lang="fr-FR" sz="1100" baseline="0" dirty="0" smtClean="0"/>
                        <a:t> ICPE</a:t>
                      </a:r>
                    </a:p>
                    <a:p>
                      <a:pPr algn="ctr"/>
                      <a:r>
                        <a:rPr lang="fr-FR" sz="1100" b="0" baseline="0" dirty="0" smtClean="0"/>
                        <a:t>(Vaujours et </a:t>
                      </a:r>
                      <a:r>
                        <a:rPr lang="fr-FR" sz="1100" b="0" baseline="0" dirty="0" err="1" smtClean="0"/>
                        <a:t>Coubron</a:t>
                      </a:r>
                      <a:r>
                        <a:rPr lang="fr-FR" sz="1100" b="0" baseline="0" dirty="0" smtClean="0"/>
                        <a:t>)</a:t>
                      </a:r>
                      <a:endParaRPr lang="fr-FR" sz="1100" b="0" dirty="0"/>
                    </a:p>
                  </a:txBody>
                  <a:tcPr anchor="ctr"/>
                </a:tc>
                <a:tc>
                  <a:txBody>
                    <a:bodyPr/>
                    <a:lstStyle/>
                    <a:p>
                      <a:pPr algn="ctr"/>
                      <a:r>
                        <a:rPr lang="fr-FR" sz="1100" dirty="0" smtClean="0"/>
                        <a:t>Périmètre d’étude</a:t>
                      </a:r>
                    </a:p>
                    <a:p>
                      <a:pPr algn="ctr"/>
                      <a:r>
                        <a:rPr lang="fr-FR" sz="1100" b="0" dirty="0" smtClean="0"/>
                        <a:t>(Vaujours, </a:t>
                      </a:r>
                      <a:r>
                        <a:rPr lang="fr-FR" sz="1100" b="0" dirty="0" err="1" smtClean="0"/>
                        <a:t>Coubron</a:t>
                      </a:r>
                      <a:r>
                        <a:rPr lang="fr-FR" sz="1100" b="0" baseline="0" dirty="0" smtClean="0"/>
                        <a:t> et Courtry)</a:t>
                      </a:r>
                      <a:endParaRPr lang="fr-FR" sz="1100" b="0" dirty="0"/>
                    </a:p>
                  </a:txBody>
                  <a:tcPr anchor="ctr"/>
                </a:tc>
                <a:extLst>
                  <a:ext uri="{0D108BD9-81ED-4DB2-BD59-A6C34878D82A}">
                    <a16:rowId xmlns:a16="http://schemas.microsoft.com/office/drawing/2014/main" val="10000"/>
                  </a:ext>
                </a:extLst>
              </a:tr>
              <a:tr h="279475">
                <a:tc>
                  <a:txBody>
                    <a:bodyPr/>
                    <a:lstStyle/>
                    <a:p>
                      <a:pPr algn="ctr"/>
                      <a:r>
                        <a:rPr lang="fr-FR" sz="1100" dirty="0" smtClean="0"/>
                        <a:t>Emprise de la demande</a:t>
                      </a:r>
                      <a:endParaRPr lang="fr-FR" sz="1100" dirty="0"/>
                    </a:p>
                  </a:txBody>
                  <a:tcPr anchor="ctr"/>
                </a:tc>
                <a:tc>
                  <a:txBody>
                    <a:bodyPr/>
                    <a:lstStyle/>
                    <a:p>
                      <a:pPr algn="ctr"/>
                      <a:r>
                        <a:rPr lang="fr-FR" sz="1100" dirty="0" smtClean="0"/>
                        <a:t>42,6 ha</a:t>
                      </a:r>
                      <a:endParaRPr lang="fr-FR" sz="1100" dirty="0"/>
                    </a:p>
                  </a:txBody>
                  <a:tcPr anchor="ctr"/>
                </a:tc>
                <a:tc>
                  <a:txBody>
                    <a:bodyPr/>
                    <a:lstStyle/>
                    <a:p>
                      <a:pPr algn="ctr"/>
                      <a:r>
                        <a:rPr lang="fr-FR" sz="1100" dirty="0" smtClean="0"/>
                        <a:t>63,5 ha</a:t>
                      </a:r>
                      <a:endParaRPr lang="fr-FR" sz="1100" dirty="0"/>
                    </a:p>
                  </a:txBody>
                  <a:tcPr anchor="ctr"/>
                </a:tc>
                <a:extLst>
                  <a:ext uri="{0D108BD9-81ED-4DB2-BD59-A6C34878D82A}">
                    <a16:rowId xmlns:a16="http://schemas.microsoft.com/office/drawing/2014/main" val="10001"/>
                  </a:ext>
                </a:extLst>
              </a:tr>
              <a:tr h="279475">
                <a:tc>
                  <a:txBody>
                    <a:bodyPr/>
                    <a:lstStyle/>
                    <a:p>
                      <a:pPr algn="ctr"/>
                      <a:r>
                        <a:rPr lang="fr-FR" sz="1100" dirty="0" smtClean="0"/>
                        <a:t>Emprise d’extraction</a:t>
                      </a:r>
                      <a:endParaRPr lang="fr-FR" sz="1100" dirty="0"/>
                    </a:p>
                  </a:txBody>
                  <a:tcPr anchor="ctr"/>
                </a:tc>
                <a:tc>
                  <a:txBody>
                    <a:bodyPr/>
                    <a:lstStyle/>
                    <a:p>
                      <a:pPr algn="ctr"/>
                      <a:r>
                        <a:rPr lang="fr-FR" sz="1100" dirty="0" smtClean="0"/>
                        <a:t>27,7 ha</a:t>
                      </a:r>
                      <a:endParaRPr lang="fr-FR" sz="1100" dirty="0"/>
                    </a:p>
                  </a:txBody>
                  <a:tcPr anchor="ctr"/>
                </a:tc>
                <a:tc>
                  <a:txBody>
                    <a:bodyPr/>
                    <a:lstStyle/>
                    <a:p>
                      <a:pPr algn="ctr"/>
                      <a:r>
                        <a:rPr lang="fr-FR" sz="1100" dirty="0" smtClean="0"/>
                        <a:t>47,9 ha</a:t>
                      </a:r>
                      <a:endParaRPr lang="fr-FR" sz="1100" dirty="0"/>
                    </a:p>
                  </a:txBody>
                  <a:tcPr anchor="ctr"/>
                </a:tc>
                <a:extLst>
                  <a:ext uri="{0D108BD9-81ED-4DB2-BD59-A6C34878D82A}">
                    <a16:rowId xmlns:a16="http://schemas.microsoft.com/office/drawing/2014/main" val="10002"/>
                  </a:ext>
                </a:extLst>
              </a:tr>
              <a:tr h="321587">
                <a:tc>
                  <a:txBody>
                    <a:bodyPr/>
                    <a:lstStyle/>
                    <a:p>
                      <a:pPr algn="ctr"/>
                      <a:r>
                        <a:rPr lang="fr-FR" sz="1100" dirty="0" smtClean="0"/>
                        <a:t>Emprise demande défrichement</a:t>
                      </a:r>
                      <a:endParaRPr lang="fr-FR" sz="1100" dirty="0"/>
                    </a:p>
                  </a:txBody>
                  <a:tcPr anchor="ctr"/>
                </a:tc>
                <a:tc>
                  <a:txBody>
                    <a:bodyPr/>
                    <a:lstStyle/>
                    <a:p>
                      <a:pPr algn="ctr"/>
                      <a:r>
                        <a:rPr lang="fr-FR" sz="1100" dirty="0" smtClean="0"/>
                        <a:t>5,65 ha</a:t>
                      </a:r>
                      <a:endParaRPr lang="fr-FR" sz="1100" dirty="0"/>
                    </a:p>
                  </a:txBody>
                  <a:tcPr anchor="ct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fr-FR" sz="1100" dirty="0" smtClean="0"/>
                        <a:t>5,65 ha</a:t>
                      </a:r>
                    </a:p>
                  </a:txBody>
                  <a:tcPr anchor="ctr"/>
                </a:tc>
                <a:extLst>
                  <a:ext uri="{0D108BD9-81ED-4DB2-BD59-A6C34878D82A}">
                    <a16:rowId xmlns:a16="http://schemas.microsoft.com/office/drawing/2014/main" val="10003"/>
                  </a:ext>
                </a:extLst>
              </a:tr>
              <a:tr h="321587">
                <a:tc>
                  <a:txBody>
                    <a:bodyPr/>
                    <a:lstStyle/>
                    <a:p>
                      <a:pPr algn="ctr"/>
                      <a:r>
                        <a:rPr lang="fr-FR" sz="1100" dirty="0" smtClean="0"/>
                        <a:t>Réserves</a:t>
                      </a:r>
                      <a:endParaRPr lang="fr-FR" sz="1100" dirty="0"/>
                    </a:p>
                  </a:txBody>
                  <a:tcPr anchor="ctr"/>
                </a:tc>
                <a:tc>
                  <a:txBody>
                    <a:bodyPr/>
                    <a:lstStyle/>
                    <a:p>
                      <a:pPr algn="ctr"/>
                      <a:r>
                        <a:rPr lang="fr-FR" sz="1100" dirty="0" smtClean="0"/>
                        <a:t>7,4 Mt </a:t>
                      </a:r>
                    </a:p>
                    <a:p>
                      <a:pPr algn="ctr"/>
                      <a:r>
                        <a:rPr lang="fr-FR" sz="1100" dirty="0" smtClean="0"/>
                        <a:t>(exploitation</a:t>
                      </a:r>
                      <a:r>
                        <a:rPr lang="fr-FR" sz="1100" baseline="0" dirty="0" smtClean="0"/>
                        <a:t> 16 ans)</a:t>
                      </a:r>
                      <a:endParaRPr lang="fr-FR" sz="1100" dirty="0"/>
                    </a:p>
                  </a:txBody>
                  <a:tcPr anchor="ctr"/>
                </a:tc>
                <a:tc>
                  <a:txBody>
                    <a:bodyPr/>
                    <a:lstStyle/>
                    <a:p>
                      <a:pPr algn="ctr"/>
                      <a:r>
                        <a:rPr lang="fr-FR" sz="1100" dirty="0" smtClean="0"/>
                        <a:t>16,9 Mt</a:t>
                      </a:r>
                    </a:p>
                    <a:p>
                      <a:pPr algn="ctr"/>
                      <a:r>
                        <a:rPr lang="fr-FR" sz="1100" dirty="0" smtClean="0"/>
                        <a:t> (exploitation</a:t>
                      </a:r>
                      <a:r>
                        <a:rPr lang="fr-FR" sz="1100" baseline="0" dirty="0" smtClean="0"/>
                        <a:t> 43 ans)</a:t>
                      </a:r>
                      <a:endParaRPr lang="fr-FR" sz="1100" dirty="0" smtClean="0"/>
                    </a:p>
                  </a:txBody>
                  <a:tcPr anchor="ctr"/>
                </a:tc>
                <a:extLst>
                  <a:ext uri="{0D108BD9-81ED-4DB2-BD59-A6C34878D82A}">
                    <a16:rowId xmlns:a16="http://schemas.microsoft.com/office/drawing/2014/main" val="10004"/>
                  </a:ext>
                </a:extLst>
              </a:tr>
              <a:tr h="321587">
                <a:tc>
                  <a:txBody>
                    <a:bodyPr/>
                    <a:lstStyle/>
                    <a:p>
                      <a:pPr algn="ctr"/>
                      <a:r>
                        <a:rPr lang="fr-FR" sz="1100" dirty="0" smtClean="0"/>
                        <a:t>Découvertes</a:t>
                      </a:r>
                      <a:endParaRPr lang="fr-FR" sz="1100" dirty="0"/>
                    </a:p>
                  </a:txBody>
                  <a:tcPr anchor="ctr"/>
                </a:tc>
                <a:tc>
                  <a:txBody>
                    <a:bodyPr/>
                    <a:lstStyle/>
                    <a:p>
                      <a:pPr algn="ctr"/>
                      <a:r>
                        <a:rPr lang="fr-FR" sz="1100" dirty="0" smtClean="0"/>
                        <a:t>5,3 Mm</a:t>
                      </a:r>
                      <a:r>
                        <a:rPr lang="fr-FR" sz="1100" baseline="30000" dirty="0" smtClean="0"/>
                        <a:t>3</a:t>
                      </a:r>
                      <a:r>
                        <a:rPr lang="fr-FR" sz="1100" dirty="0" smtClean="0"/>
                        <a:t> (sur 15 ans)</a:t>
                      </a:r>
                    </a:p>
                    <a:p>
                      <a:pPr algn="ctr"/>
                      <a:r>
                        <a:rPr lang="fr-FR" sz="1100" dirty="0" smtClean="0"/>
                        <a:t>Remblayage direct</a:t>
                      </a:r>
                      <a:endParaRPr lang="fr-FR" sz="1100" dirty="0"/>
                    </a:p>
                  </a:txBody>
                  <a:tcPr anchor="ctr"/>
                </a:tc>
                <a:tc>
                  <a:txBody>
                    <a:bodyPr/>
                    <a:lstStyle/>
                    <a:p>
                      <a:pPr algn="ctr"/>
                      <a:r>
                        <a:rPr lang="fr-FR" sz="1100" dirty="0" smtClean="0"/>
                        <a:t>13,1 Mm</a:t>
                      </a:r>
                      <a:r>
                        <a:rPr lang="fr-FR" sz="1100" baseline="30000" dirty="0" smtClean="0"/>
                        <a:t>3</a:t>
                      </a:r>
                      <a:r>
                        <a:rPr lang="fr-FR" sz="1100" dirty="0" smtClean="0"/>
                        <a:t> (sur 45 ans)</a:t>
                      </a:r>
                    </a:p>
                    <a:p>
                      <a:pPr algn="ctr"/>
                      <a:r>
                        <a:rPr lang="fr-FR" sz="1100" dirty="0" smtClean="0"/>
                        <a:t>Remblayage direct</a:t>
                      </a:r>
                    </a:p>
                  </a:txBody>
                  <a:tcPr anchor="ctr"/>
                </a:tc>
                <a:extLst>
                  <a:ext uri="{0D108BD9-81ED-4DB2-BD59-A6C34878D82A}">
                    <a16:rowId xmlns:a16="http://schemas.microsoft.com/office/drawing/2014/main" val="10005"/>
                  </a:ext>
                </a:extLst>
              </a:tr>
              <a:tr h="321587">
                <a:tc>
                  <a:txBody>
                    <a:bodyPr/>
                    <a:lstStyle/>
                    <a:p>
                      <a:pPr algn="ctr"/>
                      <a:r>
                        <a:rPr lang="fr-FR" sz="1100" dirty="0" smtClean="0"/>
                        <a:t>Production </a:t>
                      </a:r>
                      <a:endParaRPr lang="fr-FR" sz="1100" dirty="0"/>
                    </a:p>
                  </a:txBody>
                  <a:tcPr anchor="ctr"/>
                </a:tc>
                <a:tc gridSpan="2">
                  <a:txBody>
                    <a:bodyPr/>
                    <a:lstStyle/>
                    <a:p>
                      <a:pPr algn="ctr"/>
                      <a:r>
                        <a:rPr lang="fr-FR" sz="1100" dirty="0" smtClean="0"/>
                        <a:t>460 000 t/an moyen</a:t>
                      </a:r>
                    </a:p>
                    <a:p>
                      <a:pPr algn="ctr"/>
                      <a:r>
                        <a:rPr lang="fr-FR" sz="1100" dirty="0" smtClean="0"/>
                        <a:t>1 000 000 t/an maximal</a:t>
                      </a:r>
                      <a:endParaRPr lang="fr-FR" sz="1100" dirty="0"/>
                    </a:p>
                  </a:txBody>
                  <a:tcPr anchor="ctr"/>
                </a:tc>
                <a:tc hMerge="1">
                  <a:txBody>
                    <a:bodyPr/>
                    <a:lstStyle/>
                    <a:p>
                      <a:endParaRPr lang="fr-FR"/>
                    </a:p>
                  </a:txBody>
                  <a:tcPr/>
                </a:tc>
                <a:extLst>
                  <a:ext uri="{0D108BD9-81ED-4DB2-BD59-A6C34878D82A}">
                    <a16:rowId xmlns:a16="http://schemas.microsoft.com/office/drawing/2014/main" val="10006"/>
                  </a:ext>
                </a:extLst>
              </a:tr>
              <a:tr h="447925">
                <a:tc>
                  <a:txBody>
                    <a:bodyPr/>
                    <a:lstStyle/>
                    <a:p>
                      <a:pPr algn="ctr"/>
                      <a:r>
                        <a:rPr lang="fr-FR" sz="1100" dirty="0" smtClean="0"/>
                        <a:t>Réaménagement</a:t>
                      </a:r>
                      <a:endParaRPr lang="fr-FR" sz="1100" dirty="0"/>
                    </a:p>
                  </a:txBody>
                  <a:tcPr anchor="ctr"/>
                </a:tc>
                <a:tc>
                  <a:txBody>
                    <a:bodyPr/>
                    <a:lstStyle/>
                    <a:p>
                      <a:pPr algn="ctr"/>
                      <a:r>
                        <a:rPr lang="fr-FR" sz="1100" dirty="0" smtClean="0"/>
                        <a:t>Coordonné </a:t>
                      </a:r>
                    </a:p>
                    <a:p>
                      <a:pPr algn="ctr"/>
                      <a:r>
                        <a:rPr lang="fr-FR" sz="1100" dirty="0" smtClean="0"/>
                        <a:t>(≈ </a:t>
                      </a:r>
                      <a:r>
                        <a:rPr lang="fr-FR" sz="1100" kern="1200" baseline="0" dirty="0" smtClean="0">
                          <a:solidFill>
                            <a:schemeClr val="dk1"/>
                          </a:solidFill>
                          <a:latin typeface="+mn-lt"/>
                          <a:ea typeface="+mn-ea"/>
                          <a:cs typeface="+mn-cs"/>
                        </a:rPr>
                        <a:t>13 ans </a:t>
                      </a:r>
                      <a:r>
                        <a:rPr lang="fr-FR" sz="1100" baseline="0" dirty="0" smtClean="0"/>
                        <a:t>de remblayage après extraction)</a:t>
                      </a:r>
                      <a:endParaRPr lang="fr-FR" sz="1100" dirty="0"/>
                    </a:p>
                  </a:txBody>
                  <a:tcPr anchor="ct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fr-FR" sz="1100" dirty="0" smtClean="0"/>
                        <a:t>Coordonné</a:t>
                      </a:r>
                      <a:endParaRPr lang="fr-FR" sz="1100" strike="dblStrike" dirty="0" smtClean="0">
                        <a:solidFill>
                          <a:srgbClr val="FF0000"/>
                        </a:solidFill>
                      </a:endParaRPr>
                    </a:p>
                  </a:txBody>
                  <a:tcPr anchor="ctr"/>
                </a:tc>
                <a:extLst>
                  <a:ext uri="{0D108BD9-81ED-4DB2-BD59-A6C34878D82A}">
                    <a16:rowId xmlns:a16="http://schemas.microsoft.com/office/drawing/2014/main" val="10007"/>
                  </a:ext>
                </a:extLst>
              </a:tr>
              <a:tr h="279475">
                <a:tc>
                  <a:txBody>
                    <a:bodyPr/>
                    <a:lstStyle/>
                    <a:p>
                      <a:pPr algn="ctr"/>
                      <a:r>
                        <a:rPr lang="fr-FR" sz="1100" dirty="0" smtClean="0"/>
                        <a:t>Durée totale d’exploitation</a:t>
                      </a:r>
                      <a:endParaRPr lang="fr-FR" sz="1100" dirty="0"/>
                    </a:p>
                  </a:txBody>
                  <a:tcPr anchor="ctr"/>
                </a:tc>
                <a:tc>
                  <a:txBody>
                    <a:bodyPr/>
                    <a:lstStyle/>
                    <a:p>
                      <a:pPr algn="ctr"/>
                      <a:r>
                        <a:rPr lang="fr-FR" sz="1100" dirty="0" smtClean="0"/>
                        <a:t>30 ans</a:t>
                      </a:r>
                      <a:endParaRPr lang="fr-FR" sz="1100" dirty="0"/>
                    </a:p>
                  </a:txBody>
                  <a:tcPr anchor="ct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fr-FR" sz="1100" dirty="0" smtClean="0"/>
                        <a:t>48 ans</a:t>
                      </a:r>
                    </a:p>
                  </a:txBody>
                  <a:tcPr anchor="ctr"/>
                </a:tc>
                <a:extLst>
                  <a:ext uri="{0D108BD9-81ED-4DB2-BD59-A6C34878D82A}">
                    <a16:rowId xmlns:a16="http://schemas.microsoft.com/office/drawing/2014/main" val="10008"/>
                  </a:ext>
                </a:extLst>
              </a:tr>
            </a:tbl>
          </a:graphicData>
        </a:graphic>
      </p:graphicFrame>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439" y="725028"/>
            <a:ext cx="3587603" cy="3349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b="52989"/>
          <a:stretch/>
        </p:blipFill>
        <p:spPr bwMode="auto">
          <a:xfrm>
            <a:off x="0" y="4233073"/>
            <a:ext cx="2706500" cy="574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4"/>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t="42616"/>
          <a:stretch/>
        </p:blipFill>
        <p:spPr bwMode="auto">
          <a:xfrm>
            <a:off x="1991240" y="4238703"/>
            <a:ext cx="2706500" cy="701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765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6256829" y="1035741"/>
            <a:ext cx="2727510" cy="2571367"/>
            <a:chOff x="6256829" y="1035741"/>
            <a:chExt cx="2727510" cy="2571367"/>
          </a:xfrm>
        </p:grpSpPr>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6829" y="1035741"/>
              <a:ext cx="2727510" cy="2571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Forme libre 31"/>
            <p:cNvSpPr/>
            <p:nvPr/>
          </p:nvSpPr>
          <p:spPr>
            <a:xfrm>
              <a:off x="6384962" y="1122377"/>
              <a:ext cx="2134947" cy="2448641"/>
            </a:xfrm>
            <a:custGeom>
              <a:avLst/>
              <a:gdLst>
                <a:gd name="connsiteX0" fmla="*/ 89758 w 2294415"/>
                <a:gd name="connsiteY0" fmla="*/ 499274 h 2552467"/>
                <a:gd name="connsiteX1" fmla="*/ 403907 w 2294415"/>
                <a:gd name="connsiteY1" fmla="*/ 420737 h 2552467"/>
                <a:gd name="connsiteX2" fmla="*/ 701227 w 2294415"/>
                <a:gd name="connsiteY2" fmla="*/ 336589 h 2552467"/>
                <a:gd name="connsiteX3" fmla="*/ 841473 w 2294415"/>
                <a:gd name="connsiteY3" fmla="*/ 258052 h 2552467"/>
                <a:gd name="connsiteX4" fmla="*/ 948059 w 2294415"/>
                <a:gd name="connsiteY4" fmla="*/ 162685 h 2552467"/>
                <a:gd name="connsiteX5" fmla="*/ 1020987 w 2294415"/>
                <a:gd name="connsiteY5" fmla="*/ 61708 h 2552467"/>
                <a:gd name="connsiteX6" fmla="*/ 1054646 w 2294415"/>
                <a:gd name="connsiteY6" fmla="*/ 33659 h 2552467"/>
                <a:gd name="connsiteX7" fmla="*/ 1368796 w 2294415"/>
                <a:gd name="connsiteY7" fmla="*/ 5610 h 2552467"/>
                <a:gd name="connsiteX8" fmla="*/ 1576359 w 2294415"/>
                <a:gd name="connsiteY8" fmla="*/ 0 h 2552467"/>
                <a:gd name="connsiteX9" fmla="*/ 1851240 w 2294415"/>
                <a:gd name="connsiteY9" fmla="*/ 0 h 2552467"/>
                <a:gd name="connsiteX10" fmla="*/ 1879289 w 2294415"/>
                <a:gd name="connsiteY10" fmla="*/ 5610 h 2552467"/>
                <a:gd name="connsiteX11" fmla="*/ 1856850 w 2294415"/>
                <a:gd name="connsiteY11" fmla="*/ 488054 h 2552467"/>
                <a:gd name="connsiteX12" fmla="*/ 2294415 w 2294415"/>
                <a:gd name="connsiteY12" fmla="*/ 1357576 h 2552467"/>
                <a:gd name="connsiteX13" fmla="*/ 2260756 w 2294415"/>
                <a:gd name="connsiteY13" fmla="*/ 1458552 h 2552467"/>
                <a:gd name="connsiteX14" fmla="*/ 2227097 w 2294415"/>
                <a:gd name="connsiteY14" fmla="*/ 1755873 h 2552467"/>
                <a:gd name="connsiteX15" fmla="*/ 2193439 w 2294415"/>
                <a:gd name="connsiteY15" fmla="*/ 1840020 h 2552467"/>
                <a:gd name="connsiteX16" fmla="*/ 2041973 w 2294415"/>
                <a:gd name="connsiteY16" fmla="*/ 1952216 h 2552467"/>
                <a:gd name="connsiteX17" fmla="*/ 2120511 w 2294415"/>
                <a:gd name="connsiteY17" fmla="*/ 2131730 h 2552467"/>
                <a:gd name="connsiteX18" fmla="*/ 1845630 w 2294415"/>
                <a:gd name="connsiteY18" fmla="*/ 2260756 h 2552467"/>
                <a:gd name="connsiteX19" fmla="*/ 1772702 w 2294415"/>
                <a:gd name="connsiteY19" fmla="*/ 2356123 h 2552467"/>
                <a:gd name="connsiteX20" fmla="*/ 1845630 w 2294415"/>
                <a:gd name="connsiteY20" fmla="*/ 2546857 h 2552467"/>
                <a:gd name="connsiteX21" fmla="*/ 1845630 w 2294415"/>
                <a:gd name="connsiteY21" fmla="*/ 2552467 h 2552467"/>
                <a:gd name="connsiteX22" fmla="*/ 1761483 w 2294415"/>
                <a:gd name="connsiteY22" fmla="*/ 2530027 h 2552467"/>
                <a:gd name="connsiteX23" fmla="*/ 1475382 w 2294415"/>
                <a:gd name="connsiteY23" fmla="*/ 2417831 h 2552467"/>
                <a:gd name="connsiteX24" fmla="*/ 1368796 w 2294415"/>
                <a:gd name="connsiteY24" fmla="*/ 2350513 h 2552467"/>
                <a:gd name="connsiteX25" fmla="*/ 1307088 w 2294415"/>
                <a:gd name="connsiteY25" fmla="*/ 2249537 h 2552467"/>
                <a:gd name="connsiteX26" fmla="*/ 1228550 w 2294415"/>
                <a:gd name="connsiteY26" fmla="*/ 2030754 h 2552467"/>
                <a:gd name="connsiteX27" fmla="*/ 1172452 w 2294415"/>
                <a:gd name="connsiteY27" fmla="*/ 1851240 h 2552467"/>
                <a:gd name="connsiteX28" fmla="*/ 1133183 w 2294415"/>
                <a:gd name="connsiteY28" fmla="*/ 1767092 h 2552467"/>
                <a:gd name="connsiteX29" fmla="*/ 1049036 w 2294415"/>
                <a:gd name="connsiteY29" fmla="*/ 1705384 h 2552467"/>
                <a:gd name="connsiteX30" fmla="*/ 942450 w 2294415"/>
                <a:gd name="connsiteY30" fmla="*/ 1654896 h 2552467"/>
                <a:gd name="connsiteX31" fmla="*/ 656349 w 2294415"/>
                <a:gd name="connsiteY31" fmla="*/ 1542700 h 2552467"/>
                <a:gd name="connsiteX32" fmla="*/ 532933 w 2294415"/>
                <a:gd name="connsiteY32" fmla="*/ 1486602 h 2552467"/>
                <a:gd name="connsiteX33" fmla="*/ 471225 w 2294415"/>
                <a:gd name="connsiteY33" fmla="*/ 1464162 h 2552467"/>
                <a:gd name="connsiteX34" fmla="*/ 375858 w 2294415"/>
                <a:gd name="connsiteY34" fmla="*/ 1452943 h 2552467"/>
                <a:gd name="connsiteX35" fmla="*/ 319760 w 2294415"/>
                <a:gd name="connsiteY35" fmla="*/ 1368795 h 2552467"/>
                <a:gd name="connsiteX36" fmla="*/ 269272 w 2294415"/>
                <a:gd name="connsiteY36" fmla="*/ 1307087 h 2552467"/>
                <a:gd name="connsiteX37" fmla="*/ 33659 w 2294415"/>
                <a:gd name="connsiteY37" fmla="*/ 1256599 h 2552467"/>
                <a:gd name="connsiteX38" fmla="*/ 0 w 2294415"/>
                <a:gd name="connsiteY38" fmla="*/ 1077085 h 2552467"/>
                <a:gd name="connsiteX39" fmla="*/ 213173 w 2294415"/>
                <a:gd name="connsiteY39" fmla="*/ 1026597 h 2552467"/>
                <a:gd name="connsiteX40" fmla="*/ 207564 w 2294415"/>
                <a:gd name="connsiteY40" fmla="*/ 948059 h 2552467"/>
                <a:gd name="connsiteX41" fmla="*/ 173905 w 2294415"/>
                <a:gd name="connsiteY41" fmla="*/ 830253 h 2552467"/>
                <a:gd name="connsiteX42" fmla="*/ 157075 w 2294415"/>
                <a:gd name="connsiteY42" fmla="*/ 729276 h 2552467"/>
                <a:gd name="connsiteX43" fmla="*/ 89758 w 2294415"/>
                <a:gd name="connsiteY43" fmla="*/ 499274 h 2552467"/>
                <a:gd name="connsiteX0" fmla="*/ 89758 w 2294415"/>
                <a:gd name="connsiteY0" fmla="*/ 544048 h 2597241"/>
                <a:gd name="connsiteX1" fmla="*/ 403907 w 2294415"/>
                <a:gd name="connsiteY1" fmla="*/ 465511 h 2597241"/>
                <a:gd name="connsiteX2" fmla="*/ 701227 w 2294415"/>
                <a:gd name="connsiteY2" fmla="*/ 381363 h 2597241"/>
                <a:gd name="connsiteX3" fmla="*/ 841473 w 2294415"/>
                <a:gd name="connsiteY3" fmla="*/ 302826 h 2597241"/>
                <a:gd name="connsiteX4" fmla="*/ 948059 w 2294415"/>
                <a:gd name="connsiteY4" fmla="*/ 207459 h 2597241"/>
                <a:gd name="connsiteX5" fmla="*/ 1020987 w 2294415"/>
                <a:gd name="connsiteY5" fmla="*/ 106482 h 2597241"/>
                <a:gd name="connsiteX6" fmla="*/ 1054646 w 2294415"/>
                <a:gd name="connsiteY6" fmla="*/ 78433 h 2597241"/>
                <a:gd name="connsiteX7" fmla="*/ 1368796 w 2294415"/>
                <a:gd name="connsiteY7" fmla="*/ 50384 h 2597241"/>
                <a:gd name="connsiteX8" fmla="*/ 1576359 w 2294415"/>
                <a:gd name="connsiteY8" fmla="*/ 44774 h 2597241"/>
                <a:gd name="connsiteX9" fmla="*/ 1851240 w 2294415"/>
                <a:gd name="connsiteY9" fmla="*/ 44774 h 2597241"/>
                <a:gd name="connsiteX10" fmla="*/ 1866527 w 2294415"/>
                <a:gd name="connsiteY10" fmla="*/ 0 h 2597241"/>
                <a:gd name="connsiteX11" fmla="*/ 1856850 w 2294415"/>
                <a:gd name="connsiteY11" fmla="*/ 532828 h 2597241"/>
                <a:gd name="connsiteX12" fmla="*/ 2294415 w 2294415"/>
                <a:gd name="connsiteY12" fmla="*/ 1402350 h 2597241"/>
                <a:gd name="connsiteX13" fmla="*/ 2260756 w 2294415"/>
                <a:gd name="connsiteY13" fmla="*/ 1503326 h 2597241"/>
                <a:gd name="connsiteX14" fmla="*/ 2227097 w 2294415"/>
                <a:gd name="connsiteY14" fmla="*/ 1800647 h 2597241"/>
                <a:gd name="connsiteX15" fmla="*/ 2193439 w 2294415"/>
                <a:gd name="connsiteY15" fmla="*/ 1884794 h 2597241"/>
                <a:gd name="connsiteX16" fmla="*/ 2041973 w 2294415"/>
                <a:gd name="connsiteY16" fmla="*/ 1996990 h 2597241"/>
                <a:gd name="connsiteX17" fmla="*/ 2120511 w 2294415"/>
                <a:gd name="connsiteY17" fmla="*/ 2176504 h 2597241"/>
                <a:gd name="connsiteX18" fmla="*/ 1845630 w 2294415"/>
                <a:gd name="connsiteY18" fmla="*/ 2305530 h 2597241"/>
                <a:gd name="connsiteX19" fmla="*/ 1772702 w 2294415"/>
                <a:gd name="connsiteY19" fmla="*/ 2400897 h 2597241"/>
                <a:gd name="connsiteX20" fmla="*/ 1845630 w 2294415"/>
                <a:gd name="connsiteY20" fmla="*/ 2591631 h 2597241"/>
                <a:gd name="connsiteX21" fmla="*/ 1845630 w 2294415"/>
                <a:gd name="connsiteY21" fmla="*/ 2597241 h 2597241"/>
                <a:gd name="connsiteX22" fmla="*/ 1761483 w 2294415"/>
                <a:gd name="connsiteY22" fmla="*/ 2574801 h 2597241"/>
                <a:gd name="connsiteX23" fmla="*/ 1475382 w 2294415"/>
                <a:gd name="connsiteY23" fmla="*/ 2462605 h 2597241"/>
                <a:gd name="connsiteX24" fmla="*/ 1368796 w 2294415"/>
                <a:gd name="connsiteY24" fmla="*/ 2395287 h 2597241"/>
                <a:gd name="connsiteX25" fmla="*/ 1307088 w 2294415"/>
                <a:gd name="connsiteY25" fmla="*/ 2294311 h 2597241"/>
                <a:gd name="connsiteX26" fmla="*/ 1228550 w 2294415"/>
                <a:gd name="connsiteY26" fmla="*/ 2075528 h 2597241"/>
                <a:gd name="connsiteX27" fmla="*/ 1172452 w 2294415"/>
                <a:gd name="connsiteY27" fmla="*/ 1896014 h 2597241"/>
                <a:gd name="connsiteX28" fmla="*/ 1133183 w 2294415"/>
                <a:gd name="connsiteY28" fmla="*/ 1811866 h 2597241"/>
                <a:gd name="connsiteX29" fmla="*/ 1049036 w 2294415"/>
                <a:gd name="connsiteY29" fmla="*/ 1750158 h 2597241"/>
                <a:gd name="connsiteX30" fmla="*/ 942450 w 2294415"/>
                <a:gd name="connsiteY30" fmla="*/ 1699670 h 2597241"/>
                <a:gd name="connsiteX31" fmla="*/ 656349 w 2294415"/>
                <a:gd name="connsiteY31" fmla="*/ 1587474 h 2597241"/>
                <a:gd name="connsiteX32" fmla="*/ 532933 w 2294415"/>
                <a:gd name="connsiteY32" fmla="*/ 1531376 h 2597241"/>
                <a:gd name="connsiteX33" fmla="*/ 471225 w 2294415"/>
                <a:gd name="connsiteY33" fmla="*/ 1508936 h 2597241"/>
                <a:gd name="connsiteX34" fmla="*/ 375858 w 2294415"/>
                <a:gd name="connsiteY34" fmla="*/ 1497717 h 2597241"/>
                <a:gd name="connsiteX35" fmla="*/ 319760 w 2294415"/>
                <a:gd name="connsiteY35" fmla="*/ 1413569 h 2597241"/>
                <a:gd name="connsiteX36" fmla="*/ 269272 w 2294415"/>
                <a:gd name="connsiteY36" fmla="*/ 1351861 h 2597241"/>
                <a:gd name="connsiteX37" fmla="*/ 33659 w 2294415"/>
                <a:gd name="connsiteY37" fmla="*/ 1301373 h 2597241"/>
                <a:gd name="connsiteX38" fmla="*/ 0 w 2294415"/>
                <a:gd name="connsiteY38" fmla="*/ 1121859 h 2597241"/>
                <a:gd name="connsiteX39" fmla="*/ 213173 w 2294415"/>
                <a:gd name="connsiteY39" fmla="*/ 1071371 h 2597241"/>
                <a:gd name="connsiteX40" fmla="*/ 207564 w 2294415"/>
                <a:gd name="connsiteY40" fmla="*/ 992833 h 2597241"/>
                <a:gd name="connsiteX41" fmla="*/ 173905 w 2294415"/>
                <a:gd name="connsiteY41" fmla="*/ 875027 h 2597241"/>
                <a:gd name="connsiteX42" fmla="*/ 157075 w 2294415"/>
                <a:gd name="connsiteY42" fmla="*/ 774050 h 2597241"/>
                <a:gd name="connsiteX43" fmla="*/ 89758 w 2294415"/>
                <a:gd name="connsiteY43" fmla="*/ 544048 h 2597241"/>
                <a:gd name="connsiteX0" fmla="*/ 89758 w 2294415"/>
                <a:gd name="connsiteY0" fmla="*/ 544048 h 2597241"/>
                <a:gd name="connsiteX1" fmla="*/ 403907 w 2294415"/>
                <a:gd name="connsiteY1" fmla="*/ 465511 h 2597241"/>
                <a:gd name="connsiteX2" fmla="*/ 701227 w 2294415"/>
                <a:gd name="connsiteY2" fmla="*/ 381363 h 2597241"/>
                <a:gd name="connsiteX3" fmla="*/ 841473 w 2294415"/>
                <a:gd name="connsiteY3" fmla="*/ 302826 h 2597241"/>
                <a:gd name="connsiteX4" fmla="*/ 948059 w 2294415"/>
                <a:gd name="connsiteY4" fmla="*/ 207459 h 2597241"/>
                <a:gd name="connsiteX5" fmla="*/ 1020987 w 2294415"/>
                <a:gd name="connsiteY5" fmla="*/ 106482 h 2597241"/>
                <a:gd name="connsiteX6" fmla="*/ 1054646 w 2294415"/>
                <a:gd name="connsiteY6" fmla="*/ 78433 h 2597241"/>
                <a:gd name="connsiteX7" fmla="*/ 1368796 w 2294415"/>
                <a:gd name="connsiteY7" fmla="*/ 50384 h 2597241"/>
                <a:gd name="connsiteX8" fmla="*/ 1576359 w 2294415"/>
                <a:gd name="connsiteY8" fmla="*/ 44774 h 2597241"/>
                <a:gd name="connsiteX9" fmla="*/ 1819335 w 2294415"/>
                <a:gd name="connsiteY9" fmla="*/ 6986 h 2597241"/>
                <a:gd name="connsiteX10" fmla="*/ 1866527 w 2294415"/>
                <a:gd name="connsiteY10" fmla="*/ 0 h 2597241"/>
                <a:gd name="connsiteX11" fmla="*/ 1856850 w 2294415"/>
                <a:gd name="connsiteY11" fmla="*/ 532828 h 2597241"/>
                <a:gd name="connsiteX12" fmla="*/ 2294415 w 2294415"/>
                <a:gd name="connsiteY12" fmla="*/ 1402350 h 2597241"/>
                <a:gd name="connsiteX13" fmla="*/ 2260756 w 2294415"/>
                <a:gd name="connsiteY13" fmla="*/ 1503326 h 2597241"/>
                <a:gd name="connsiteX14" fmla="*/ 2227097 w 2294415"/>
                <a:gd name="connsiteY14" fmla="*/ 1800647 h 2597241"/>
                <a:gd name="connsiteX15" fmla="*/ 2193439 w 2294415"/>
                <a:gd name="connsiteY15" fmla="*/ 1884794 h 2597241"/>
                <a:gd name="connsiteX16" fmla="*/ 2041973 w 2294415"/>
                <a:gd name="connsiteY16" fmla="*/ 1996990 h 2597241"/>
                <a:gd name="connsiteX17" fmla="*/ 2120511 w 2294415"/>
                <a:gd name="connsiteY17" fmla="*/ 2176504 h 2597241"/>
                <a:gd name="connsiteX18" fmla="*/ 1845630 w 2294415"/>
                <a:gd name="connsiteY18" fmla="*/ 2305530 h 2597241"/>
                <a:gd name="connsiteX19" fmla="*/ 1772702 w 2294415"/>
                <a:gd name="connsiteY19" fmla="*/ 2400897 h 2597241"/>
                <a:gd name="connsiteX20" fmla="*/ 1845630 w 2294415"/>
                <a:gd name="connsiteY20" fmla="*/ 2591631 h 2597241"/>
                <a:gd name="connsiteX21" fmla="*/ 1845630 w 2294415"/>
                <a:gd name="connsiteY21" fmla="*/ 2597241 h 2597241"/>
                <a:gd name="connsiteX22" fmla="*/ 1761483 w 2294415"/>
                <a:gd name="connsiteY22" fmla="*/ 2574801 h 2597241"/>
                <a:gd name="connsiteX23" fmla="*/ 1475382 w 2294415"/>
                <a:gd name="connsiteY23" fmla="*/ 2462605 h 2597241"/>
                <a:gd name="connsiteX24" fmla="*/ 1368796 w 2294415"/>
                <a:gd name="connsiteY24" fmla="*/ 2395287 h 2597241"/>
                <a:gd name="connsiteX25" fmla="*/ 1307088 w 2294415"/>
                <a:gd name="connsiteY25" fmla="*/ 2294311 h 2597241"/>
                <a:gd name="connsiteX26" fmla="*/ 1228550 w 2294415"/>
                <a:gd name="connsiteY26" fmla="*/ 2075528 h 2597241"/>
                <a:gd name="connsiteX27" fmla="*/ 1172452 w 2294415"/>
                <a:gd name="connsiteY27" fmla="*/ 1896014 h 2597241"/>
                <a:gd name="connsiteX28" fmla="*/ 1133183 w 2294415"/>
                <a:gd name="connsiteY28" fmla="*/ 1811866 h 2597241"/>
                <a:gd name="connsiteX29" fmla="*/ 1049036 w 2294415"/>
                <a:gd name="connsiteY29" fmla="*/ 1750158 h 2597241"/>
                <a:gd name="connsiteX30" fmla="*/ 942450 w 2294415"/>
                <a:gd name="connsiteY30" fmla="*/ 1699670 h 2597241"/>
                <a:gd name="connsiteX31" fmla="*/ 656349 w 2294415"/>
                <a:gd name="connsiteY31" fmla="*/ 1587474 h 2597241"/>
                <a:gd name="connsiteX32" fmla="*/ 532933 w 2294415"/>
                <a:gd name="connsiteY32" fmla="*/ 1531376 h 2597241"/>
                <a:gd name="connsiteX33" fmla="*/ 471225 w 2294415"/>
                <a:gd name="connsiteY33" fmla="*/ 1508936 h 2597241"/>
                <a:gd name="connsiteX34" fmla="*/ 375858 w 2294415"/>
                <a:gd name="connsiteY34" fmla="*/ 1497717 h 2597241"/>
                <a:gd name="connsiteX35" fmla="*/ 319760 w 2294415"/>
                <a:gd name="connsiteY35" fmla="*/ 1413569 h 2597241"/>
                <a:gd name="connsiteX36" fmla="*/ 269272 w 2294415"/>
                <a:gd name="connsiteY36" fmla="*/ 1351861 h 2597241"/>
                <a:gd name="connsiteX37" fmla="*/ 33659 w 2294415"/>
                <a:gd name="connsiteY37" fmla="*/ 1301373 h 2597241"/>
                <a:gd name="connsiteX38" fmla="*/ 0 w 2294415"/>
                <a:gd name="connsiteY38" fmla="*/ 1121859 h 2597241"/>
                <a:gd name="connsiteX39" fmla="*/ 213173 w 2294415"/>
                <a:gd name="connsiteY39" fmla="*/ 1071371 h 2597241"/>
                <a:gd name="connsiteX40" fmla="*/ 207564 w 2294415"/>
                <a:gd name="connsiteY40" fmla="*/ 992833 h 2597241"/>
                <a:gd name="connsiteX41" fmla="*/ 173905 w 2294415"/>
                <a:gd name="connsiteY41" fmla="*/ 875027 h 2597241"/>
                <a:gd name="connsiteX42" fmla="*/ 157075 w 2294415"/>
                <a:gd name="connsiteY42" fmla="*/ 774050 h 2597241"/>
                <a:gd name="connsiteX43" fmla="*/ 89758 w 2294415"/>
                <a:gd name="connsiteY43" fmla="*/ 544048 h 2597241"/>
                <a:gd name="connsiteX0" fmla="*/ 89758 w 2294415"/>
                <a:gd name="connsiteY0" fmla="*/ 544048 h 2597241"/>
                <a:gd name="connsiteX1" fmla="*/ 403907 w 2294415"/>
                <a:gd name="connsiteY1" fmla="*/ 465511 h 2597241"/>
                <a:gd name="connsiteX2" fmla="*/ 701227 w 2294415"/>
                <a:gd name="connsiteY2" fmla="*/ 381363 h 2597241"/>
                <a:gd name="connsiteX3" fmla="*/ 841473 w 2294415"/>
                <a:gd name="connsiteY3" fmla="*/ 302826 h 2597241"/>
                <a:gd name="connsiteX4" fmla="*/ 948059 w 2294415"/>
                <a:gd name="connsiteY4" fmla="*/ 207459 h 2597241"/>
                <a:gd name="connsiteX5" fmla="*/ 1020987 w 2294415"/>
                <a:gd name="connsiteY5" fmla="*/ 106482 h 2597241"/>
                <a:gd name="connsiteX6" fmla="*/ 1054646 w 2294415"/>
                <a:gd name="connsiteY6" fmla="*/ 78433 h 2597241"/>
                <a:gd name="connsiteX7" fmla="*/ 1368796 w 2294415"/>
                <a:gd name="connsiteY7" fmla="*/ 50384 h 2597241"/>
                <a:gd name="connsiteX8" fmla="*/ 1544453 w 2294415"/>
                <a:gd name="connsiteY8" fmla="*/ 25880 h 2597241"/>
                <a:gd name="connsiteX9" fmla="*/ 1819335 w 2294415"/>
                <a:gd name="connsiteY9" fmla="*/ 6986 h 2597241"/>
                <a:gd name="connsiteX10" fmla="*/ 1866527 w 2294415"/>
                <a:gd name="connsiteY10" fmla="*/ 0 h 2597241"/>
                <a:gd name="connsiteX11" fmla="*/ 1856850 w 2294415"/>
                <a:gd name="connsiteY11" fmla="*/ 532828 h 2597241"/>
                <a:gd name="connsiteX12" fmla="*/ 2294415 w 2294415"/>
                <a:gd name="connsiteY12" fmla="*/ 1402350 h 2597241"/>
                <a:gd name="connsiteX13" fmla="*/ 2260756 w 2294415"/>
                <a:gd name="connsiteY13" fmla="*/ 1503326 h 2597241"/>
                <a:gd name="connsiteX14" fmla="*/ 2227097 w 2294415"/>
                <a:gd name="connsiteY14" fmla="*/ 1800647 h 2597241"/>
                <a:gd name="connsiteX15" fmla="*/ 2193439 w 2294415"/>
                <a:gd name="connsiteY15" fmla="*/ 1884794 h 2597241"/>
                <a:gd name="connsiteX16" fmla="*/ 2041973 w 2294415"/>
                <a:gd name="connsiteY16" fmla="*/ 1996990 h 2597241"/>
                <a:gd name="connsiteX17" fmla="*/ 2120511 w 2294415"/>
                <a:gd name="connsiteY17" fmla="*/ 2176504 h 2597241"/>
                <a:gd name="connsiteX18" fmla="*/ 1845630 w 2294415"/>
                <a:gd name="connsiteY18" fmla="*/ 2305530 h 2597241"/>
                <a:gd name="connsiteX19" fmla="*/ 1772702 w 2294415"/>
                <a:gd name="connsiteY19" fmla="*/ 2400897 h 2597241"/>
                <a:gd name="connsiteX20" fmla="*/ 1845630 w 2294415"/>
                <a:gd name="connsiteY20" fmla="*/ 2591631 h 2597241"/>
                <a:gd name="connsiteX21" fmla="*/ 1845630 w 2294415"/>
                <a:gd name="connsiteY21" fmla="*/ 2597241 h 2597241"/>
                <a:gd name="connsiteX22" fmla="*/ 1761483 w 2294415"/>
                <a:gd name="connsiteY22" fmla="*/ 2574801 h 2597241"/>
                <a:gd name="connsiteX23" fmla="*/ 1475382 w 2294415"/>
                <a:gd name="connsiteY23" fmla="*/ 2462605 h 2597241"/>
                <a:gd name="connsiteX24" fmla="*/ 1368796 w 2294415"/>
                <a:gd name="connsiteY24" fmla="*/ 2395287 h 2597241"/>
                <a:gd name="connsiteX25" fmla="*/ 1307088 w 2294415"/>
                <a:gd name="connsiteY25" fmla="*/ 2294311 h 2597241"/>
                <a:gd name="connsiteX26" fmla="*/ 1228550 w 2294415"/>
                <a:gd name="connsiteY26" fmla="*/ 2075528 h 2597241"/>
                <a:gd name="connsiteX27" fmla="*/ 1172452 w 2294415"/>
                <a:gd name="connsiteY27" fmla="*/ 1896014 h 2597241"/>
                <a:gd name="connsiteX28" fmla="*/ 1133183 w 2294415"/>
                <a:gd name="connsiteY28" fmla="*/ 1811866 h 2597241"/>
                <a:gd name="connsiteX29" fmla="*/ 1049036 w 2294415"/>
                <a:gd name="connsiteY29" fmla="*/ 1750158 h 2597241"/>
                <a:gd name="connsiteX30" fmla="*/ 942450 w 2294415"/>
                <a:gd name="connsiteY30" fmla="*/ 1699670 h 2597241"/>
                <a:gd name="connsiteX31" fmla="*/ 656349 w 2294415"/>
                <a:gd name="connsiteY31" fmla="*/ 1587474 h 2597241"/>
                <a:gd name="connsiteX32" fmla="*/ 532933 w 2294415"/>
                <a:gd name="connsiteY32" fmla="*/ 1531376 h 2597241"/>
                <a:gd name="connsiteX33" fmla="*/ 471225 w 2294415"/>
                <a:gd name="connsiteY33" fmla="*/ 1508936 h 2597241"/>
                <a:gd name="connsiteX34" fmla="*/ 375858 w 2294415"/>
                <a:gd name="connsiteY34" fmla="*/ 1497717 h 2597241"/>
                <a:gd name="connsiteX35" fmla="*/ 319760 w 2294415"/>
                <a:gd name="connsiteY35" fmla="*/ 1413569 h 2597241"/>
                <a:gd name="connsiteX36" fmla="*/ 269272 w 2294415"/>
                <a:gd name="connsiteY36" fmla="*/ 1351861 h 2597241"/>
                <a:gd name="connsiteX37" fmla="*/ 33659 w 2294415"/>
                <a:gd name="connsiteY37" fmla="*/ 1301373 h 2597241"/>
                <a:gd name="connsiteX38" fmla="*/ 0 w 2294415"/>
                <a:gd name="connsiteY38" fmla="*/ 1121859 h 2597241"/>
                <a:gd name="connsiteX39" fmla="*/ 213173 w 2294415"/>
                <a:gd name="connsiteY39" fmla="*/ 1071371 h 2597241"/>
                <a:gd name="connsiteX40" fmla="*/ 207564 w 2294415"/>
                <a:gd name="connsiteY40" fmla="*/ 992833 h 2597241"/>
                <a:gd name="connsiteX41" fmla="*/ 173905 w 2294415"/>
                <a:gd name="connsiteY41" fmla="*/ 875027 h 2597241"/>
                <a:gd name="connsiteX42" fmla="*/ 157075 w 2294415"/>
                <a:gd name="connsiteY42" fmla="*/ 774050 h 2597241"/>
                <a:gd name="connsiteX43" fmla="*/ 89758 w 2294415"/>
                <a:gd name="connsiteY43" fmla="*/ 544048 h 259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294415" h="2597241">
                  <a:moveTo>
                    <a:pt x="89758" y="544048"/>
                  </a:moveTo>
                  <a:lnTo>
                    <a:pt x="403907" y="465511"/>
                  </a:lnTo>
                  <a:lnTo>
                    <a:pt x="701227" y="381363"/>
                  </a:lnTo>
                  <a:lnTo>
                    <a:pt x="841473" y="302826"/>
                  </a:lnTo>
                  <a:lnTo>
                    <a:pt x="948059" y="207459"/>
                  </a:lnTo>
                  <a:lnTo>
                    <a:pt x="1020987" y="106482"/>
                  </a:lnTo>
                  <a:lnTo>
                    <a:pt x="1054646" y="78433"/>
                  </a:lnTo>
                  <a:lnTo>
                    <a:pt x="1368796" y="50384"/>
                  </a:lnTo>
                  <a:lnTo>
                    <a:pt x="1544453" y="25880"/>
                  </a:lnTo>
                  <a:lnTo>
                    <a:pt x="1819335" y="6986"/>
                  </a:lnTo>
                  <a:lnTo>
                    <a:pt x="1866527" y="0"/>
                  </a:lnTo>
                  <a:lnTo>
                    <a:pt x="1856850" y="532828"/>
                  </a:lnTo>
                  <a:lnTo>
                    <a:pt x="2294415" y="1402350"/>
                  </a:lnTo>
                  <a:lnTo>
                    <a:pt x="2260756" y="1503326"/>
                  </a:lnTo>
                  <a:lnTo>
                    <a:pt x="2227097" y="1800647"/>
                  </a:lnTo>
                  <a:lnTo>
                    <a:pt x="2193439" y="1884794"/>
                  </a:lnTo>
                  <a:lnTo>
                    <a:pt x="2041973" y="1996990"/>
                  </a:lnTo>
                  <a:lnTo>
                    <a:pt x="2120511" y="2176504"/>
                  </a:lnTo>
                  <a:lnTo>
                    <a:pt x="1845630" y="2305530"/>
                  </a:lnTo>
                  <a:lnTo>
                    <a:pt x="1772702" y="2400897"/>
                  </a:lnTo>
                  <a:lnTo>
                    <a:pt x="1845630" y="2591631"/>
                  </a:lnTo>
                  <a:lnTo>
                    <a:pt x="1845630" y="2597241"/>
                  </a:lnTo>
                  <a:lnTo>
                    <a:pt x="1761483" y="2574801"/>
                  </a:lnTo>
                  <a:lnTo>
                    <a:pt x="1475382" y="2462605"/>
                  </a:lnTo>
                  <a:lnTo>
                    <a:pt x="1368796" y="2395287"/>
                  </a:lnTo>
                  <a:lnTo>
                    <a:pt x="1307088" y="2294311"/>
                  </a:lnTo>
                  <a:lnTo>
                    <a:pt x="1228550" y="2075528"/>
                  </a:lnTo>
                  <a:lnTo>
                    <a:pt x="1172452" y="1896014"/>
                  </a:lnTo>
                  <a:lnTo>
                    <a:pt x="1133183" y="1811866"/>
                  </a:lnTo>
                  <a:lnTo>
                    <a:pt x="1049036" y="1750158"/>
                  </a:lnTo>
                  <a:lnTo>
                    <a:pt x="942450" y="1699670"/>
                  </a:lnTo>
                  <a:lnTo>
                    <a:pt x="656349" y="1587474"/>
                  </a:lnTo>
                  <a:lnTo>
                    <a:pt x="532933" y="1531376"/>
                  </a:lnTo>
                  <a:lnTo>
                    <a:pt x="471225" y="1508936"/>
                  </a:lnTo>
                  <a:lnTo>
                    <a:pt x="375858" y="1497717"/>
                  </a:lnTo>
                  <a:lnTo>
                    <a:pt x="319760" y="1413569"/>
                  </a:lnTo>
                  <a:lnTo>
                    <a:pt x="269272" y="1351861"/>
                  </a:lnTo>
                  <a:lnTo>
                    <a:pt x="33659" y="1301373"/>
                  </a:lnTo>
                  <a:lnTo>
                    <a:pt x="0" y="1121859"/>
                  </a:lnTo>
                  <a:lnTo>
                    <a:pt x="213173" y="1071371"/>
                  </a:lnTo>
                  <a:lnTo>
                    <a:pt x="207564" y="992833"/>
                  </a:lnTo>
                  <a:lnTo>
                    <a:pt x="173905" y="875027"/>
                  </a:lnTo>
                  <a:lnTo>
                    <a:pt x="157075" y="774050"/>
                  </a:lnTo>
                  <a:lnTo>
                    <a:pt x="89758" y="544048"/>
                  </a:lnTo>
                  <a:close/>
                </a:path>
              </a:pathLst>
            </a:custGeom>
            <a:noFill/>
            <a:ln w="254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8" name="Groupe 7"/>
          <p:cNvGrpSpPr/>
          <p:nvPr/>
        </p:nvGrpSpPr>
        <p:grpSpPr>
          <a:xfrm>
            <a:off x="3211947" y="1045656"/>
            <a:ext cx="2707400" cy="2571367"/>
            <a:chOff x="3211947" y="1045656"/>
            <a:chExt cx="2707400" cy="2571367"/>
          </a:xfrm>
        </p:grpSpPr>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1947" y="1045656"/>
              <a:ext cx="2707400" cy="2571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Forme libre 29"/>
            <p:cNvSpPr/>
            <p:nvPr/>
          </p:nvSpPr>
          <p:spPr>
            <a:xfrm>
              <a:off x="3317170" y="1118121"/>
              <a:ext cx="2134947" cy="2448641"/>
            </a:xfrm>
            <a:custGeom>
              <a:avLst/>
              <a:gdLst>
                <a:gd name="connsiteX0" fmla="*/ 89758 w 2294415"/>
                <a:gd name="connsiteY0" fmla="*/ 499274 h 2552467"/>
                <a:gd name="connsiteX1" fmla="*/ 403907 w 2294415"/>
                <a:gd name="connsiteY1" fmla="*/ 420737 h 2552467"/>
                <a:gd name="connsiteX2" fmla="*/ 701227 w 2294415"/>
                <a:gd name="connsiteY2" fmla="*/ 336589 h 2552467"/>
                <a:gd name="connsiteX3" fmla="*/ 841473 w 2294415"/>
                <a:gd name="connsiteY3" fmla="*/ 258052 h 2552467"/>
                <a:gd name="connsiteX4" fmla="*/ 948059 w 2294415"/>
                <a:gd name="connsiteY4" fmla="*/ 162685 h 2552467"/>
                <a:gd name="connsiteX5" fmla="*/ 1020987 w 2294415"/>
                <a:gd name="connsiteY5" fmla="*/ 61708 h 2552467"/>
                <a:gd name="connsiteX6" fmla="*/ 1054646 w 2294415"/>
                <a:gd name="connsiteY6" fmla="*/ 33659 h 2552467"/>
                <a:gd name="connsiteX7" fmla="*/ 1368796 w 2294415"/>
                <a:gd name="connsiteY7" fmla="*/ 5610 h 2552467"/>
                <a:gd name="connsiteX8" fmla="*/ 1576359 w 2294415"/>
                <a:gd name="connsiteY8" fmla="*/ 0 h 2552467"/>
                <a:gd name="connsiteX9" fmla="*/ 1851240 w 2294415"/>
                <a:gd name="connsiteY9" fmla="*/ 0 h 2552467"/>
                <a:gd name="connsiteX10" fmla="*/ 1879289 w 2294415"/>
                <a:gd name="connsiteY10" fmla="*/ 5610 h 2552467"/>
                <a:gd name="connsiteX11" fmla="*/ 1856850 w 2294415"/>
                <a:gd name="connsiteY11" fmla="*/ 488054 h 2552467"/>
                <a:gd name="connsiteX12" fmla="*/ 2294415 w 2294415"/>
                <a:gd name="connsiteY12" fmla="*/ 1357576 h 2552467"/>
                <a:gd name="connsiteX13" fmla="*/ 2260756 w 2294415"/>
                <a:gd name="connsiteY13" fmla="*/ 1458552 h 2552467"/>
                <a:gd name="connsiteX14" fmla="*/ 2227097 w 2294415"/>
                <a:gd name="connsiteY14" fmla="*/ 1755873 h 2552467"/>
                <a:gd name="connsiteX15" fmla="*/ 2193439 w 2294415"/>
                <a:gd name="connsiteY15" fmla="*/ 1840020 h 2552467"/>
                <a:gd name="connsiteX16" fmla="*/ 2041973 w 2294415"/>
                <a:gd name="connsiteY16" fmla="*/ 1952216 h 2552467"/>
                <a:gd name="connsiteX17" fmla="*/ 2120511 w 2294415"/>
                <a:gd name="connsiteY17" fmla="*/ 2131730 h 2552467"/>
                <a:gd name="connsiteX18" fmla="*/ 1845630 w 2294415"/>
                <a:gd name="connsiteY18" fmla="*/ 2260756 h 2552467"/>
                <a:gd name="connsiteX19" fmla="*/ 1772702 w 2294415"/>
                <a:gd name="connsiteY19" fmla="*/ 2356123 h 2552467"/>
                <a:gd name="connsiteX20" fmla="*/ 1845630 w 2294415"/>
                <a:gd name="connsiteY20" fmla="*/ 2546857 h 2552467"/>
                <a:gd name="connsiteX21" fmla="*/ 1845630 w 2294415"/>
                <a:gd name="connsiteY21" fmla="*/ 2552467 h 2552467"/>
                <a:gd name="connsiteX22" fmla="*/ 1761483 w 2294415"/>
                <a:gd name="connsiteY22" fmla="*/ 2530027 h 2552467"/>
                <a:gd name="connsiteX23" fmla="*/ 1475382 w 2294415"/>
                <a:gd name="connsiteY23" fmla="*/ 2417831 h 2552467"/>
                <a:gd name="connsiteX24" fmla="*/ 1368796 w 2294415"/>
                <a:gd name="connsiteY24" fmla="*/ 2350513 h 2552467"/>
                <a:gd name="connsiteX25" fmla="*/ 1307088 w 2294415"/>
                <a:gd name="connsiteY25" fmla="*/ 2249537 h 2552467"/>
                <a:gd name="connsiteX26" fmla="*/ 1228550 w 2294415"/>
                <a:gd name="connsiteY26" fmla="*/ 2030754 h 2552467"/>
                <a:gd name="connsiteX27" fmla="*/ 1172452 w 2294415"/>
                <a:gd name="connsiteY27" fmla="*/ 1851240 h 2552467"/>
                <a:gd name="connsiteX28" fmla="*/ 1133183 w 2294415"/>
                <a:gd name="connsiteY28" fmla="*/ 1767092 h 2552467"/>
                <a:gd name="connsiteX29" fmla="*/ 1049036 w 2294415"/>
                <a:gd name="connsiteY29" fmla="*/ 1705384 h 2552467"/>
                <a:gd name="connsiteX30" fmla="*/ 942450 w 2294415"/>
                <a:gd name="connsiteY30" fmla="*/ 1654896 h 2552467"/>
                <a:gd name="connsiteX31" fmla="*/ 656349 w 2294415"/>
                <a:gd name="connsiteY31" fmla="*/ 1542700 h 2552467"/>
                <a:gd name="connsiteX32" fmla="*/ 532933 w 2294415"/>
                <a:gd name="connsiteY32" fmla="*/ 1486602 h 2552467"/>
                <a:gd name="connsiteX33" fmla="*/ 471225 w 2294415"/>
                <a:gd name="connsiteY33" fmla="*/ 1464162 h 2552467"/>
                <a:gd name="connsiteX34" fmla="*/ 375858 w 2294415"/>
                <a:gd name="connsiteY34" fmla="*/ 1452943 h 2552467"/>
                <a:gd name="connsiteX35" fmla="*/ 319760 w 2294415"/>
                <a:gd name="connsiteY35" fmla="*/ 1368795 h 2552467"/>
                <a:gd name="connsiteX36" fmla="*/ 269272 w 2294415"/>
                <a:gd name="connsiteY36" fmla="*/ 1307087 h 2552467"/>
                <a:gd name="connsiteX37" fmla="*/ 33659 w 2294415"/>
                <a:gd name="connsiteY37" fmla="*/ 1256599 h 2552467"/>
                <a:gd name="connsiteX38" fmla="*/ 0 w 2294415"/>
                <a:gd name="connsiteY38" fmla="*/ 1077085 h 2552467"/>
                <a:gd name="connsiteX39" fmla="*/ 213173 w 2294415"/>
                <a:gd name="connsiteY39" fmla="*/ 1026597 h 2552467"/>
                <a:gd name="connsiteX40" fmla="*/ 207564 w 2294415"/>
                <a:gd name="connsiteY40" fmla="*/ 948059 h 2552467"/>
                <a:gd name="connsiteX41" fmla="*/ 173905 w 2294415"/>
                <a:gd name="connsiteY41" fmla="*/ 830253 h 2552467"/>
                <a:gd name="connsiteX42" fmla="*/ 157075 w 2294415"/>
                <a:gd name="connsiteY42" fmla="*/ 729276 h 2552467"/>
                <a:gd name="connsiteX43" fmla="*/ 89758 w 2294415"/>
                <a:gd name="connsiteY43" fmla="*/ 499274 h 2552467"/>
                <a:gd name="connsiteX0" fmla="*/ 89758 w 2294415"/>
                <a:gd name="connsiteY0" fmla="*/ 544048 h 2597241"/>
                <a:gd name="connsiteX1" fmla="*/ 403907 w 2294415"/>
                <a:gd name="connsiteY1" fmla="*/ 465511 h 2597241"/>
                <a:gd name="connsiteX2" fmla="*/ 701227 w 2294415"/>
                <a:gd name="connsiteY2" fmla="*/ 381363 h 2597241"/>
                <a:gd name="connsiteX3" fmla="*/ 841473 w 2294415"/>
                <a:gd name="connsiteY3" fmla="*/ 302826 h 2597241"/>
                <a:gd name="connsiteX4" fmla="*/ 948059 w 2294415"/>
                <a:gd name="connsiteY4" fmla="*/ 207459 h 2597241"/>
                <a:gd name="connsiteX5" fmla="*/ 1020987 w 2294415"/>
                <a:gd name="connsiteY5" fmla="*/ 106482 h 2597241"/>
                <a:gd name="connsiteX6" fmla="*/ 1054646 w 2294415"/>
                <a:gd name="connsiteY6" fmla="*/ 78433 h 2597241"/>
                <a:gd name="connsiteX7" fmla="*/ 1368796 w 2294415"/>
                <a:gd name="connsiteY7" fmla="*/ 50384 h 2597241"/>
                <a:gd name="connsiteX8" fmla="*/ 1576359 w 2294415"/>
                <a:gd name="connsiteY8" fmla="*/ 44774 h 2597241"/>
                <a:gd name="connsiteX9" fmla="*/ 1851240 w 2294415"/>
                <a:gd name="connsiteY9" fmla="*/ 44774 h 2597241"/>
                <a:gd name="connsiteX10" fmla="*/ 1866527 w 2294415"/>
                <a:gd name="connsiteY10" fmla="*/ 0 h 2597241"/>
                <a:gd name="connsiteX11" fmla="*/ 1856850 w 2294415"/>
                <a:gd name="connsiteY11" fmla="*/ 532828 h 2597241"/>
                <a:gd name="connsiteX12" fmla="*/ 2294415 w 2294415"/>
                <a:gd name="connsiteY12" fmla="*/ 1402350 h 2597241"/>
                <a:gd name="connsiteX13" fmla="*/ 2260756 w 2294415"/>
                <a:gd name="connsiteY13" fmla="*/ 1503326 h 2597241"/>
                <a:gd name="connsiteX14" fmla="*/ 2227097 w 2294415"/>
                <a:gd name="connsiteY14" fmla="*/ 1800647 h 2597241"/>
                <a:gd name="connsiteX15" fmla="*/ 2193439 w 2294415"/>
                <a:gd name="connsiteY15" fmla="*/ 1884794 h 2597241"/>
                <a:gd name="connsiteX16" fmla="*/ 2041973 w 2294415"/>
                <a:gd name="connsiteY16" fmla="*/ 1996990 h 2597241"/>
                <a:gd name="connsiteX17" fmla="*/ 2120511 w 2294415"/>
                <a:gd name="connsiteY17" fmla="*/ 2176504 h 2597241"/>
                <a:gd name="connsiteX18" fmla="*/ 1845630 w 2294415"/>
                <a:gd name="connsiteY18" fmla="*/ 2305530 h 2597241"/>
                <a:gd name="connsiteX19" fmla="*/ 1772702 w 2294415"/>
                <a:gd name="connsiteY19" fmla="*/ 2400897 h 2597241"/>
                <a:gd name="connsiteX20" fmla="*/ 1845630 w 2294415"/>
                <a:gd name="connsiteY20" fmla="*/ 2591631 h 2597241"/>
                <a:gd name="connsiteX21" fmla="*/ 1845630 w 2294415"/>
                <a:gd name="connsiteY21" fmla="*/ 2597241 h 2597241"/>
                <a:gd name="connsiteX22" fmla="*/ 1761483 w 2294415"/>
                <a:gd name="connsiteY22" fmla="*/ 2574801 h 2597241"/>
                <a:gd name="connsiteX23" fmla="*/ 1475382 w 2294415"/>
                <a:gd name="connsiteY23" fmla="*/ 2462605 h 2597241"/>
                <a:gd name="connsiteX24" fmla="*/ 1368796 w 2294415"/>
                <a:gd name="connsiteY24" fmla="*/ 2395287 h 2597241"/>
                <a:gd name="connsiteX25" fmla="*/ 1307088 w 2294415"/>
                <a:gd name="connsiteY25" fmla="*/ 2294311 h 2597241"/>
                <a:gd name="connsiteX26" fmla="*/ 1228550 w 2294415"/>
                <a:gd name="connsiteY26" fmla="*/ 2075528 h 2597241"/>
                <a:gd name="connsiteX27" fmla="*/ 1172452 w 2294415"/>
                <a:gd name="connsiteY27" fmla="*/ 1896014 h 2597241"/>
                <a:gd name="connsiteX28" fmla="*/ 1133183 w 2294415"/>
                <a:gd name="connsiteY28" fmla="*/ 1811866 h 2597241"/>
                <a:gd name="connsiteX29" fmla="*/ 1049036 w 2294415"/>
                <a:gd name="connsiteY29" fmla="*/ 1750158 h 2597241"/>
                <a:gd name="connsiteX30" fmla="*/ 942450 w 2294415"/>
                <a:gd name="connsiteY30" fmla="*/ 1699670 h 2597241"/>
                <a:gd name="connsiteX31" fmla="*/ 656349 w 2294415"/>
                <a:gd name="connsiteY31" fmla="*/ 1587474 h 2597241"/>
                <a:gd name="connsiteX32" fmla="*/ 532933 w 2294415"/>
                <a:gd name="connsiteY32" fmla="*/ 1531376 h 2597241"/>
                <a:gd name="connsiteX33" fmla="*/ 471225 w 2294415"/>
                <a:gd name="connsiteY33" fmla="*/ 1508936 h 2597241"/>
                <a:gd name="connsiteX34" fmla="*/ 375858 w 2294415"/>
                <a:gd name="connsiteY34" fmla="*/ 1497717 h 2597241"/>
                <a:gd name="connsiteX35" fmla="*/ 319760 w 2294415"/>
                <a:gd name="connsiteY35" fmla="*/ 1413569 h 2597241"/>
                <a:gd name="connsiteX36" fmla="*/ 269272 w 2294415"/>
                <a:gd name="connsiteY36" fmla="*/ 1351861 h 2597241"/>
                <a:gd name="connsiteX37" fmla="*/ 33659 w 2294415"/>
                <a:gd name="connsiteY37" fmla="*/ 1301373 h 2597241"/>
                <a:gd name="connsiteX38" fmla="*/ 0 w 2294415"/>
                <a:gd name="connsiteY38" fmla="*/ 1121859 h 2597241"/>
                <a:gd name="connsiteX39" fmla="*/ 213173 w 2294415"/>
                <a:gd name="connsiteY39" fmla="*/ 1071371 h 2597241"/>
                <a:gd name="connsiteX40" fmla="*/ 207564 w 2294415"/>
                <a:gd name="connsiteY40" fmla="*/ 992833 h 2597241"/>
                <a:gd name="connsiteX41" fmla="*/ 173905 w 2294415"/>
                <a:gd name="connsiteY41" fmla="*/ 875027 h 2597241"/>
                <a:gd name="connsiteX42" fmla="*/ 157075 w 2294415"/>
                <a:gd name="connsiteY42" fmla="*/ 774050 h 2597241"/>
                <a:gd name="connsiteX43" fmla="*/ 89758 w 2294415"/>
                <a:gd name="connsiteY43" fmla="*/ 544048 h 2597241"/>
                <a:gd name="connsiteX0" fmla="*/ 89758 w 2294415"/>
                <a:gd name="connsiteY0" fmla="*/ 544048 h 2597241"/>
                <a:gd name="connsiteX1" fmla="*/ 403907 w 2294415"/>
                <a:gd name="connsiteY1" fmla="*/ 465511 h 2597241"/>
                <a:gd name="connsiteX2" fmla="*/ 701227 w 2294415"/>
                <a:gd name="connsiteY2" fmla="*/ 381363 h 2597241"/>
                <a:gd name="connsiteX3" fmla="*/ 841473 w 2294415"/>
                <a:gd name="connsiteY3" fmla="*/ 302826 h 2597241"/>
                <a:gd name="connsiteX4" fmla="*/ 948059 w 2294415"/>
                <a:gd name="connsiteY4" fmla="*/ 207459 h 2597241"/>
                <a:gd name="connsiteX5" fmla="*/ 1020987 w 2294415"/>
                <a:gd name="connsiteY5" fmla="*/ 106482 h 2597241"/>
                <a:gd name="connsiteX6" fmla="*/ 1054646 w 2294415"/>
                <a:gd name="connsiteY6" fmla="*/ 78433 h 2597241"/>
                <a:gd name="connsiteX7" fmla="*/ 1368796 w 2294415"/>
                <a:gd name="connsiteY7" fmla="*/ 50384 h 2597241"/>
                <a:gd name="connsiteX8" fmla="*/ 1576359 w 2294415"/>
                <a:gd name="connsiteY8" fmla="*/ 44774 h 2597241"/>
                <a:gd name="connsiteX9" fmla="*/ 1819335 w 2294415"/>
                <a:gd name="connsiteY9" fmla="*/ 6986 h 2597241"/>
                <a:gd name="connsiteX10" fmla="*/ 1866527 w 2294415"/>
                <a:gd name="connsiteY10" fmla="*/ 0 h 2597241"/>
                <a:gd name="connsiteX11" fmla="*/ 1856850 w 2294415"/>
                <a:gd name="connsiteY11" fmla="*/ 532828 h 2597241"/>
                <a:gd name="connsiteX12" fmla="*/ 2294415 w 2294415"/>
                <a:gd name="connsiteY12" fmla="*/ 1402350 h 2597241"/>
                <a:gd name="connsiteX13" fmla="*/ 2260756 w 2294415"/>
                <a:gd name="connsiteY13" fmla="*/ 1503326 h 2597241"/>
                <a:gd name="connsiteX14" fmla="*/ 2227097 w 2294415"/>
                <a:gd name="connsiteY14" fmla="*/ 1800647 h 2597241"/>
                <a:gd name="connsiteX15" fmla="*/ 2193439 w 2294415"/>
                <a:gd name="connsiteY15" fmla="*/ 1884794 h 2597241"/>
                <a:gd name="connsiteX16" fmla="*/ 2041973 w 2294415"/>
                <a:gd name="connsiteY16" fmla="*/ 1996990 h 2597241"/>
                <a:gd name="connsiteX17" fmla="*/ 2120511 w 2294415"/>
                <a:gd name="connsiteY17" fmla="*/ 2176504 h 2597241"/>
                <a:gd name="connsiteX18" fmla="*/ 1845630 w 2294415"/>
                <a:gd name="connsiteY18" fmla="*/ 2305530 h 2597241"/>
                <a:gd name="connsiteX19" fmla="*/ 1772702 w 2294415"/>
                <a:gd name="connsiteY19" fmla="*/ 2400897 h 2597241"/>
                <a:gd name="connsiteX20" fmla="*/ 1845630 w 2294415"/>
                <a:gd name="connsiteY20" fmla="*/ 2591631 h 2597241"/>
                <a:gd name="connsiteX21" fmla="*/ 1845630 w 2294415"/>
                <a:gd name="connsiteY21" fmla="*/ 2597241 h 2597241"/>
                <a:gd name="connsiteX22" fmla="*/ 1761483 w 2294415"/>
                <a:gd name="connsiteY22" fmla="*/ 2574801 h 2597241"/>
                <a:gd name="connsiteX23" fmla="*/ 1475382 w 2294415"/>
                <a:gd name="connsiteY23" fmla="*/ 2462605 h 2597241"/>
                <a:gd name="connsiteX24" fmla="*/ 1368796 w 2294415"/>
                <a:gd name="connsiteY24" fmla="*/ 2395287 h 2597241"/>
                <a:gd name="connsiteX25" fmla="*/ 1307088 w 2294415"/>
                <a:gd name="connsiteY25" fmla="*/ 2294311 h 2597241"/>
                <a:gd name="connsiteX26" fmla="*/ 1228550 w 2294415"/>
                <a:gd name="connsiteY26" fmla="*/ 2075528 h 2597241"/>
                <a:gd name="connsiteX27" fmla="*/ 1172452 w 2294415"/>
                <a:gd name="connsiteY27" fmla="*/ 1896014 h 2597241"/>
                <a:gd name="connsiteX28" fmla="*/ 1133183 w 2294415"/>
                <a:gd name="connsiteY28" fmla="*/ 1811866 h 2597241"/>
                <a:gd name="connsiteX29" fmla="*/ 1049036 w 2294415"/>
                <a:gd name="connsiteY29" fmla="*/ 1750158 h 2597241"/>
                <a:gd name="connsiteX30" fmla="*/ 942450 w 2294415"/>
                <a:gd name="connsiteY30" fmla="*/ 1699670 h 2597241"/>
                <a:gd name="connsiteX31" fmla="*/ 656349 w 2294415"/>
                <a:gd name="connsiteY31" fmla="*/ 1587474 h 2597241"/>
                <a:gd name="connsiteX32" fmla="*/ 532933 w 2294415"/>
                <a:gd name="connsiteY32" fmla="*/ 1531376 h 2597241"/>
                <a:gd name="connsiteX33" fmla="*/ 471225 w 2294415"/>
                <a:gd name="connsiteY33" fmla="*/ 1508936 h 2597241"/>
                <a:gd name="connsiteX34" fmla="*/ 375858 w 2294415"/>
                <a:gd name="connsiteY34" fmla="*/ 1497717 h 2597241"/>
                <a:gd name="connsiteX35" fmla="*/ 319760 w 2294415"/>
                <a:gd name="connsiteY35" fmla="*/ 1413569 h 2597241"/>
                <a:gd name="connsiteX36" fmla="*/ 269272 w 2294415"/>
                <a:gd name="connsiteY36" fmla="*/ 1351861 h 2597241"/>
                <a:gd name="connsiteX37" fmla="*/ 33659 w 2294415"/>
                <a:gd name="connsiteY37" fmla="*/ 1301373 h 2597241"/>
                <a:gd name="connsiteX38" fmla="*/ 0 w 2294415"/>
                <a:gd name="connsiteY38" fmla="*/ 1121859 h 2597241"/>
                <a:gd name="connsiteX39" fmla="*/ 213173 w 2294415"/>
                <a:gd name="connsiteY39" fmla="*/ 1071371 h 2597241"/>
                <a:gd name="connsiteX40" fmla="*/ 207564 w 2294415"/>
                <a:gd name="connsiteY40" fmla="*/ 992833 h 2597241"/>
                <a:gd name="connsiteX41" fmla="*/ 173905 w 2294415"/>
                <a:gd name="connsiteY41" fmla="*/ 875027 h 2597241"/>
                <a:gd name="connsiteX42" fmla="*/ 157075 w 2294415"/>
                <a:gd name="connsiteY42" fmla="*/ 774050 h 2597241"/>
                <a:gd name="connsiteX43" fmla="*/ 89758 w 2294415"/>
                <a:gd name="connsiteY43" fmla="*/ 544048 h 2597241"/>
                <a:gd name="connsiteX0" fmla="*/ 89758 w 2294415"/>
                <a:gd name="connsiteY0" fmla="*/ 544048 h 2597241"/>
                <a:gd name="connsiteX1" fmla="*/ 403907 w 2294415"/>
                <a:gd name="connsiteY1" fmla="*/ 465511 h 2597241"/>
                <a:gd name="connsiteX2" fmla="*/ 701227 w 2294415"/>
                <a:gd name="connsiteY2" fmla="*/ 381363 h 2597241"/>
                <a:gd name="connsiteX3" fmla="*/ 841473 w 2294415"/>
                <a:gd name="connsiteY3" fmla="*/ 302826 h 2597241"/>
                <a:gd name="connsiteX4" fmla="*/ 948059 w 2294415"/>
                <a:gd name="connsiteY4" fmla="*/ 207459 h 2597241"/>
                <a:gd name="connsiteX5" fmla="*/ 1020987 w 2294415"/>
                <a:gd name="connsiteY5" fmla="*/ 106482 h 2597241"/>
                <a:gd name="connsiteX6" fmla="*/ 1054646 w 2294415"/>
                <a:gd name="connsiteY6" fmla="*/ 78433 h 2597241"/>
                <a:gd name="connsiteX7" fmla="*/ 1368796 w 2294415"/>
                <a:gd name="connsiteY7" fmla="*/ 50384 h 2597241"/>
                <a:gd name="connsiteX8" fmla="*/ 1544453 w 2294415"/>
                <a:gd name="connsiteY8" fmla="*/ 25880 h 2597241"/>
                <a:gd name="connsiteX9" fmla="*/ 1819335 w 2294415"/>
                <a:gd name="connsiteY9" fmla="*/ 6986 h 2597241"/>
                <a:gd name="connsiteX10" fmla="*/ 1866527 w 2294415"/>
                <a:gd name="connsiteY10" fmla="*/ 0 h 2597241"/>
                <a:gd name="connsiteX11" fmla="*/ 1856850 w 2294415"/>
                <a:gd name="connsiteY11" fmla="*/ 532828 h 2597241"/>
                <a:gd name="connsiteX12" fmla="*/ 2294415 w 2294415"/>
                <a:gd name="connsiteY12" fmla="*/ 1402350 h 2597241"/>
                <a:gd name="connsiteX13" fmla="*/ 2260756 w 2294415"/>
                <a:gd name="connsiteY13" fmla="*/ 1503326 h 2597241"/>
                <a:gd name="connsiteX14" fmla="*/ 2227097 w 2294415"/>
                <a:gd name="connsiteY14" fmla="*/ 1800647 h 2597241"/>
                <a:gd name="connsiteX15" fmla="*/ 2193439 w 2294415"/>
                <a:gd name="connsiteY15" fmla="*/ 1884794 h 2597241"/>
                <a:gd name="connsiteX16" fmla="*/ 2041973 w 2294415"/>
                <a:gd name="connsiteY16" fmla="*/ 1996990 h 2597241"/>
                <a:gd name="connsiteX17" fmla="*/ 2120511 w 2294415"/>
                <a:gd name="connsiteY17" fmla="*/ 2176504 h 2597241"/>
                <a:gd name="connsiteX18" fmla="*/ 1845630 w 2294415"/>
                <a:gd name="connsiteY18" fmla="*/ 2305530 h 2597241"/>
                <a:gd name="connsiteX19" fmla="*/ 1772702 w 2294415"/>
                <a:gd name="connsiteY19" fmla="*/ 2400897 h 2597241"/>
                <a:gd name="connsiteX20" fmla="*/ 1845630 w 2294415"/>
                <a:gd name="connsiteY20" fmla="*/ 2591631 h 2597241"/>
                <a:gd name="connsiteX21" fmla="*/ 1845630 w 2294415"/>
                <a:gd name="connsiteY21" fmla="*/ 2597241 h 2597241"/>
                <a:gd name="connsiteX22" fmla="*/ 1761483 w 2294415"/>
                <a:gd name="connsiteY22" fmla="*/ 2574801 h 2597241"/>
                <a:gd name="connsiteX23" fmla="*/ 1475382 w 2294415"/>
                <a:gd name="connsiteY23" fmla="*/ 2462605 h 2597241"/>
                <a:gd name="connsiteX24" fmla="*/ 1368796 w 2294415"/>
                <a:gd name="connsiteY24" fmla="*/ 2395287 h 2597241"/>
                <a:gd name="connsiteX25" fmla="*/ 1307088 w 2294415"/>
                <a:gd name="connsiteY25" fmla="*/ 2294311 h 2597241"/>
                <a:gd name="connsiteX26" fmla="*/ 1228550 w 2294415"/>
                <a:gd name="connsiteY26" fmla="*/ 2075528 h 2597241"/>
                <a:gd name="connsiteX27" fmla="*/ 1172452 w 2294415"/>
                <a:gd name="connsiteY27" fmla="*/ 1896014 h 2597241"/>
                <a:gd name="connsiteX28" fmla="*/ 1133183 w 2294415"/>
                <a:gd name="connsiteY28" fmla="*/ 1811866 h 2597241"/>
                <a:gd name="connsiteX29" fmla="*/ 1049036 w 2294415"/>
                <a:gd name="connsiteY29" fmla="*/ 1750158 h 2597241"/>
                <a:gd name="connsiteX30" fmla="*/ 942450 w 2294415"/>
                <a:gd name="connsiteY30" fmla="*/ 1699670 h 2597241"/>
                <a:gd name="connsiteX31" fmla="*/ 656349 w 2294415"/>
                <a:gd name="connsiteY31" fmla="*/ 1587474 h 2597241"/>
                <a:gd name="connsiteX32" fmla="*/ 532933 w 2294415"/>
                <a:gd name="connsiteY32" fmla="*/ 1531376 h 2597241"/>
                <a:gd name="connsiteX33" fmla="*/ 471225 w 2294415"/>
                <a:gd name="connsiteY33" fmla="*/ 1508936 h 2597241"/>
                <a:gd name="connsiteX34" fmla="*/ 375858 w 2294415"/>
                <a:gd name="connsiteY34" fmla="*/ 1497717 h 2597241"/>
                <a:gd name="connsiteX35" fmla="*/ 319760 w 2294415"/>
                <a:gd name="connsiteY35" fmla="*/ 1413569 h 2597241"/>
                <a:gd name="connsiteX36" fmla="*/ 269272 w 2294415"/>
                <a:gd name="connsiteY36" fmla="*/ 1351861 h 2597241"/>
                <a:gd name="connsiteX37" fmla="*/ 33659 w 2294415"/>
                <a:gd name="connsiteY37" fmla="*/ 1301373 h 2597241"/>
                <a:gd name="connsiteX38" fmla="*/ 0 w 2294415"/>
                <a:gd name="connsiteY38" fmla="*/ 1121859 h 2597241"/>
                <a:gd name="connsiteX39" fmla="*/ 213173 w 2294415"/>
                <a:gd name="connsiteY39" fmla="*/ 1071371 h 2597241"/>
                <a:gd name="connsiteX40" fmla="*/ 207564 w 2294415"/>
                <a:gd name="connsiteY40" fmla="*/ 992833 h 2597241"/>
                <a:gd name="connsiteX41" fmla="*/ 173905 w 2294415"/>
                <a:gd name="connsiteY41" fmla="*/ 875027 h 2597241"/>
                <a:gd name="connsiteX42" fmla="*/ 157075 w 2294415"/>
                <a:gd name="connsiteY42" fmla="*/ 774050 h 2597241"/>
                <a:gd name="connsiteX43" fmla="*/ 89758 w 2294415"/>
                <a:gd name="connsiteY43" fmla="*/ 544048 h 259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294415" h="2597241">
                  <a:moveTo>
                    <a:pt x="89758" y="544048"/>
                  </a:moveTo>
                  <a:lnTo>
                    <a:pt x="403907" y="465511"/>
                  </a:lnTo>
                  <a:lnTo>
                    <a:pt x="701227" y="381363"/>
                  </a:lnTo>
                  <a:lnTo>
                    <a:pt x="841473" y="302826"/>
                  </a:lnTo>
                  <a:lnTo>
                    <a:pt x="948059" y="207459"/>
                  </a:lnTo>
                  <a:lnTo>
                    <a:pt x="1020987" y="106482"/>
                  </a:lnTo>
                  <a:lnTo>
                    <a:pt x="1054646" y="78433"/>
                  </a:lnTo>
                  <a:lnTo>
                    <a:pt x="1368796" y="50384"/>
                  </a:lnTo>
                  <a:lnTo>
                    <a:pt x="1544453" y="25880"/>
                  </a:lnTo>
                  <a:lnTo>
                    <a:pt x="1819335" y="6986"/>
                  </a:lnTo>
                  <a:lnTo>
                    <a:pt x="1866527" y="0"/>
                  </a:lnTo>
                  <a:lnTo>
                    <a:pt x="1856850" y="532828"/>
                  </a:lnTo>
                  <a:lnTo>
                    <a:pt x="2294415" y="1402350"/>
                  </a:lnTo>
                  <a:lnTo>
                    <a:pt x="2260756" y="1503326"/>
                  </a:lnTo>
                  <a:lnTo>
                    <a:pt x="2227097" y="1800647"/>
                  </a:lnTo>
                  <a:lnTo>
                    <a:pt x="2193439" y="1884794"/>
                  </a:lnTo>
                  <a:lnTo>
                    <a:pt x="2041973" y="1996990"/>
                  </a:lnTo>
                  <a:lnTo>
                    <a:pt x="2120511" y="2176504"/>
                  </a:lnTo>
                  <a:lnTo>
                    <a:pt x="1845630" y="2305530"/>
                  </a:lnTo>
                  <a:lnTo>
                    <a:pt x="1772702" y="2400897"/>
                  </a:lnTo>
                  <a:lnTo>
                    <a:pt x="1845630" y="2591631"/>
                  </a:lnTo>
                  <a:lnTo>
                    <a:pt x="1845630" y="2597241"/>
                  </a:lnTo>
                  <a:lnTo>
                    <a:pt x="1761483" y="2574801"/>
                  </a:lnTo>
                  <a:lnTo>
                    <a:pt x="1475382" y="2462605"/>
                  </a:lnTo>
                  <a:lnTo>
                    <a:pt x="1368796" y="2395287"/>
                  </a:lnTo>
                  <a:lnTo>
                    <a:pt x="1307088" y="2294311"/>
                  </a:lnTo>
                  <a:lnTo>
                    <a:pt x="1228550" y="2075528"/>
                  </a:lnTo>
                  <a:lnTo>
                    <a:pt x="1172452" y="1896014"/>
                  </a:lnTo>
                  <a:lnTo>
                    <a:pt x="1133183" y="1811866"/>
                  </a:lnTo>
                  <a:lnTo>
                    <a:pt x="1049036" y="1750158"/>
                  </a:lnTo>
                  <a:lnTo>
                    <a:pt x="942450" y="1699670"/>
                  </a:lnTo>
                  <a:lnTo>
                    <a:pt x="656349" y="1587474"/>
                  </a:lnTo>
                  <a:lnTo>
                    <a:pt x="532933" y="1531376"/>
                  </a:lnTo>
                  <a:lnTo>
                    <a:pt x="471225" y="1508936"/>
                  </a:lnTo>
                  <a:lnTo>
                    <a:pt x="375858" y="1497717"/>
                  </a:lnTo>
                  <a:lnTo>
                    <a:pt x="319760" y="1413569"/>
                  </a:lnTo>
                  <a:lnTo>
                    <a:pt x="269272" y="1351861"/>
                  </a:lnTo>
                  <a:lnTo>
                    <a:pt x="33659" y="1301373"/>
                  </a:lnTo>
                  <a:lnTo>
                    <a:pt x="0" y="1121859"/>
                  </a:lnTo>
                  <a:lnTo>
                    <a:pt x="213173" y="1071371"/>
                  </a:lnTo>
                  <a:lnTo>
                    <a:pt x="207564" y="992833"/>
                  </a:lnTo>
                  <a:lnTo>
                    <a:pt x="173905" y="875027"/>
                  </a:lnTo>
                  <a:lnTo>
                    <a:pt x="157075" y="774050"/>
                  </a:lnTo>
                  <a:lnTo>
                    <a:pt x="89758" y="544048"/>
                  </a:lnTo>
                  <a:close/>
                </a:path>
              </a:pathLst>
            </a:custGeom>
            <a:noFill/>
            <a:ln w="254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Forme libre 30"/>
            <p:cNvSpPr/>
            <p:nvPr/>
          </p:nvSpPr>
          <p:spPr>
            <a:xfrm>
              <a:off x="4244116" y="2031062"/>
              <a:ext cx="1012080" cy="714265"/>
            </a:xfrm>
            <a:custGeom>
              <a:avLst/>
              <a:gdLst>
                <a:gd name="connsiteX0" fmla="*/ 0 w 779228"/>
                <a:gd name="connsiteY0" fmla="*/ 556591 h 556591"/>
                <a:gd name="connsiteX1" fmla="*/ 214685 w 779228"/>
                <a:gd name="connsiteY1" fmla="*/ 445273 h 556591"/>
                <a:gd name="connsiteX2" fmla="*/ 461175 w 779228"/>
                <a:gd name="connsiteY2" fmla="*/ 397565 h 556591"/>
                <a:gd name="connsiteX3" fmla="*/ 588396 w 779228"/>
                <a:gd name="connsiteY3" fmla="*/ 238539 h 556591"/>
                <a:gd name="connsiteX4" fmla="*/ 636104 w 779228"/>
                <a:gd name="connsiteY4" fmla="*/ 135172 h 556591"/>
                <a:gd name="connsiteX5" fmla="*/ 620201 w 779228"/>
                <a:gd name="connsiteY5" fmla="*/ 31805 h 556591"/>
                <a:gd name="connsiteX6" fmla="*/ 779228 w 779228"/>
                <a:gd name="connsiteY6" fmla="*/ 0 h 556591"/>
                <a:gd name="connsiteX0" fmla="*/ 0 w 812397"/>
                <a:gd name="connsiteY0" fmla="*/ 598482 h 598482"/>
                <a:gd name="connsiteX1" fmla="*/ 214685 w 812397"/>
                <a:gd name="connsiteY1" fmla="*/ 487164 h 598482"/>
                <a:gd name="connsiteX2" fmla="*/ 461175 w 812397"/>
                <a:gd name="connsiteY2" fmla="*/ 439456 h 598482"/>
                <a:gd name="connsiteX3" fmla="*/ 588396 w 812397"/>
                <a:gd name="connsiteY3" fmla="*/ 280430 h 598482"/>
                <a:gd name="connsiteX4" fmla="*/ 636104 w 812397"/>
                <a:gd name="connsiteY4" fmla="*/ 177063 h 598482"/>
                <a:gd name="connsiteX5" fmla="*/ 620201 w 812397"/>
                <a:gd name="connsiteY5" fmla="*/ 73696 h 598482"/>
                <a:gd name="connsiteX6" fmla="*/ 812397 w 812397"/>
                <a:gd name="connsiteY6" fmla="*/ 0 h 598482"/>
                <a:gd name="connsiteX0" fmla="*/ 0 w 807659"/>
                <a:gd name="connsiteY0" fmla="*/ 629900 h 629900"/>
                <a:gd name="connsiteX1" fmla="*/ 209947 w 807659"/>
                <a:gd name="connsiteY1" fmla="*/ 487164 h 629900"/>
                <a:gd name="connsiteX2" fmla="*/ 456437 w 807659"/>
                <a:gd name="connsiteY2" fmla="*/ 439456 h 629900"/>
                <a:gd name="connsiteX3" fmla="*/ 583658 w 807659"/>
                <a:gd name="connsiteY3" fmla="*/ 280430 h 629900"/>
                <a:gd name="connsiteX4" fmla="*/ 631366 w 807659"/>
                <a:gd name="connsiteY4" fmla="*/ 177063 h 629900"/>
                <a:gd name="connsiteX5" fmla="*/ 615463 w 807659"/>
                <a:gd name="connsiteY5" fmla="*/ 73696 h 629900"/>
                <a:gd name="connsiteX6" fmla="*/ 807659 w 807659"/>
                <a:gd name="connsiteY6" fmla="*/ 0 h 62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7659" h="629900">
                  <a:moveTo>
                    <a:pt x="0" y="629900"/>
                  </a:moveTo>
                  <a:lnTo>
                    <a:pt x="209947" y="487164"/>
                  </a:lnTo>
                  <a:lnTo>
                    <a:pt x="456437" y="439456"/>
                  </a:lnTo>
                  <a:lnTo>
                    <a:pt x="583658" y="280430"/>
                  </a:lnTo>
                  <a:lnTo>
                    <a:pt x="631366" y="177063"/>
                  </a:lnTo>
                  <a:lnTo>
                    <a:pt x="615463" y="73696"/>
                  </a:lnTo>
                  <a:lnTo>
                    <a:pt x="807659" y="0"/>
                  </a:lnTo>
                </a:path>
              </a:pathLst>
            </a:cu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 name="Espace réservé du numéro de diapositive 1"/>
          <p:cNvSpPr>
            <a:spLocks noGrp="1"/>
          </p:cNvSpPr>
          <p:nvPr>
            <p:ph type="sldNum" sz="quarter" idx="14"/>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DD52E7CA-940C-4B6E-9E73-0245BA95FC91}" type="slidenum">
              <a:rPr kumimoji="0" lang="en-GB" sz="800" b="0" i="0" u="none" strike="noStrike" kern="1200" cap="none" spc="0" normalizeH="0" baseline="0" noProof="0" smtClean="0">
                <a:ln>
                  <a:noFill/>
                </a:ln>
                <a:solidFill>
                  <a:srgbClr val="575756"/>
                </a:solidFill>
                <a:effectLst/>
                <a:uLnTx/>
                <a:uFillTx/>
                <a:latin typeface="Arial" panose="020B0604020202020204" pitchFamily="34" charset="0"/>
                <a:ea typeface="+mn-ea"/>
                <a:cs typeface="Arial" panose="020B0604020202020204" pitchFamily="34" charset="0"/>
              </a:rPr>
              <a:pPr marL="0" marR="0" lvl="0" indent="0" algn="r" defTabSz="342900" rtl="0" eaLnBrk="1" fontAlgn="auto" latinLnBrk="0" hangingPunct="1">
                <a:lnSpc>
                  <a:spcPct val="100000"/>
                </a:lnSpc>
                <a:spcBef>
                  <a:spcPts val="0"/>
                </a:spcBef>
                <a:spcAft>
                  <a:spcPts val="0"/>
                </a:spcAft>
                <a:buClrTx/>
                <a:buSzTx/>
                <a:buFontTx/>
                <a:buNone/>
                <a:tabLst/>
                <a:defRPr/>
              </a:pPr>
              <a:t>32</a:t>
            </a:fld>
            <a:r>
              <a:rPr kumimoji="0" lang="en-GB" sz="800" b="0" i="0" u="none" strike="noStrike" kern="1200" cap="none" spc="0" normalizeH="0" baseline="0" noProof="0" smtClean="0">
                <a:ln>
                  <a:noFill/>
                </a:ln>
                <a:solidFill>
                  <a:srgbClr val="575756"/>
                </a:solidFill>
                <a:effectLst/>
                <a:uLnTx/>
                <a:uFillTx/>
                <a:latin typeface="Arial" panose="020B0604020202020204" pitchFamily="34" charset="0"/>
                <a:ea typeface="+mn-ea"/>
                <a:cs typeface="Arial" panose="020B0604020202020204" pitchFamily="34" charset="0"/>
              </a:rPr>
              <a:t> /</a:t>
            </a:r>
            <a:endParaRPr kumimoji="0" lang="en-GB" sz="800" b="0" i="0" u="none" strike="noStrike" kern="1200" cap="none" spc="0" normalizeH="0" baseline="0" noProof="0" dirty="0">
              <a:ln>
                <a:noFill/>
              </a:ln>
              <a:solidFill>
                <a:srgbClr val="575756"/>
              </a:solidFill>
              <a:effectLst/>
              <a:uLnTx/>
              <a:uFillTx/>
              <a:latin typeface="Arial" panose="020B0604020202020204" pitchFamily="34" charset="0"/>
              <a:ea typeface="+mn-ea"/>
              <a:cs typeface="Arial" panose="020B0604020202020204" pitchFamily="34" charset="0"/>
            </a:endParaRPr>
          </a:p>
        </p:txBody>
      </p:sp>
      <p:sp>
        <p:nvSpPr>
          <p:cNvPr id="5" name="Titre 4"/>
          <p:cNvSpPr>
            <a:spLocks noGrp="1"/>
          </p:cNvSpPr>
          <p:nvPr>
            <p:ph type="title"/>
          </p:nvPr>
        </p:nvSpPr>
        <p:spPr/>
        <p:txBody>
          <a:bodyPr/>
          <a:lstStyle/>
          <a:p>
            <a:r>
              <a:rPr lang="fr-FR" dirty="0" smtClean="0"/>
              <a:t>Projection des grandes phases du projet</a:t>
            </a:r>
            <a:endParaRPr lang="fr-FR" dirty="0"/>
          </a:p>
        </p:txBody>
      </p:sp>
      <p:sp>
        <p:nvSpPr>
          <p:cNvPr id="4" name="ZoneTexte 3"/>
          <p:cNvSpPr txBox="1"/>
          <p:nvPr/>
        </p:nvSpPr>
        <p:spPr>
          <a:xfrm>
            <a:off x="950294" y="595745"/>
            <a:ext cx="1183337" cy="338554"/>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smtClean="0">
                <a:ln>
                  <a:noFill/>
                </a:ln>
                <a:solidFill>
                  <a:srgbClr val="0569C8"/>
                </a:solidFill>
                <a:effectLst/>
                <a:uLnTx/>
                <a:uFillTx/>
                <a:latin typeface="Arial" panose="020B0604020202020204"/>
                <a:ea typeface="+mn-ea"/>
                <a:cs typeface="+mn-cs"/>
              </a:rPr>
              <a:t>T0 + 5 ans</a:t>
            </a:r>
            <a:endParaRPr kumimoji="0" lang="fr-FR" sz="1600" b="1" i="0" u="none" strike="noStrike" kern="1200" cap="none" spc="0" normalizeH="0" baseline="0" noProof="0" dirty="0">
              <a:ln>
                <a:noFill/>
              </a:ln>
              <a:solidFill>
                <a:srgbClr val="0569C8"/>
              </a:solidFill>
              <a:effectLst/>
              <a:uLnTx/>
              <a:uFillTx/>
              <a:latin typeface="Arial" panose="020B0604020202020204"/>
              <a:ea typeface="+mn-ea"/>
              <a:cs typeface="+mn-cs"/>
            </a:endParaRPr>
          </a:p>
        </p:txBody>
      </p:sp>
      <p:sp>
        <p:nvSpPr>
          <p:cNvPr id="3" name="Rectangle 2"/>
          <p:cNvSpPr/>
          <p:nvPr/>
        </p:nvSpPr>
        <p:spPr>
          <a:xfrm>
            <a:off x="170574" y="3657466"/>
            <a:ext cx="2775825" cy="618631"/>
          </a:xfrm>
          <a:prstGeom prst="rect">
            <a:avLst/>
          </a:prstGeom>
        </p:spPr>
        <p:txBody>
          <a:bodyPr wrap="square">
            <a:spAutoFit/>
          </a:bodyPr>
          <a:lstStyle/>
          <a:p>
            <a:pPr marL="0" marR="0" lvl="0" indent="0" defTabSz="342900" rtl="0" eaLnBrk="1" fontAlgn="auto" latinLnBrk="0" hangingPunct="1">
              <a:lnSpc>
                <a:spcPct val="114000"/>
              </a:lnSpc>
              <a:spcBef>
                <a:spcPts val="0"/>
              </a:spcBef>
              <a:spcAft>
                <a:spcPts val="0"/>
              </a:spcAft>
              <a:buClrTx/>
              <a:buSzTx/>
              <a:buFontTx/>
              <a:buNone/>
              <a:tabLst/>
              <a:defRPr/>
            </a:pPr>
            <a:r>
              <a:rPr kumimoji="0" lang="fr-FR" sz="1000" b="0" i="0" u="none" strike="noStrike" kern="1200" cap="none" spc="0" normalizeH="0" baseline="0" noProof="0" dirty="0" smtClean="0">
                <a:ln>
                  <a:noFill/>
                </a:ln>
                <a:solidFill>
                  <a:srgbClr val="575756"/>
                </a:solidFill>
                <a:effectLst/>
                <a:uLnTx/>
                <a:uFillTx/>
                <a:latin typeface="Arial" panose="020B0604020202020204"/>
                <a:ea typeface="+mn-ea"/>
                <a:cs typeface="+mn-cs"/>
              </a:rPr>
              <a:t>Fin de l’exploitation de la fosse d’</a:t>
            </a:r>
            <a:r>
              <a:rPr kumimoji="0" lang="fr-FR" sz="1000" b="0" i="0" u="none" strike="noStrike" kern="1200" cap="none" spc="0" normalizeH="0" baseline="0" noProof="0" dirty="0" err="1" smtClean="0">
                <a:ln>
                  <a:noFill/>
                </a:ln>
                <a:solidFill>
                  <a:srgbClr val="575756"/>
                </a:solidFill>
                <a:effectLst/>
                <a:uLnTx/>
                <a:uFillTx/>
                <a:latin typeface="Arial" panose="020B0604020202020204"/>
                <a:ea typeface="+mn-ea"/>
                <a:cs typeface="+mn-cs"/>
              </a:rPr>
              <a:t>Aiguisy</a:t>
            </a:r>
            <a:endParaRPr kumimoji="0" lang="fr-FR" sz="1000" b="0" i="0" u="none" strike="noStrike" kern="1200" cap="none" spc="0" normalizeH="0" baseline="0" noProof="0" dirty="0" smtClean="0">
              <a:ln>
                <a:noFill/>
              </a:ln>
              <a:solidFill>
                <a:srgbClr val="575756"/>
              </a:solidFill>
              <a:effectLst/>
              <a:uLnTx/>
              <a:uFillTx/>
              <a:latin typeface="Arial" panose="020B0604020202020204"/>
              <a:ea typeface="+mn-ea"/>
              <a:cs typeface="+mn-cs"/>
            </a:endParaRPr>
          </a:p>
          <a:p>
            <a:pPr marL="0" marR="0" lvl="0" indent="0" defTabSz="342900" rtl="0" eaLnBrk="1" fontAlgn="auto" latinLnBrk="0" hangingPunct="1">
              <a:lnSpc>
                <a:spcPct val="114000"/>
              </a:lnSpc>
              <a:spcBef>
                <a:spcPts val="0"/>
              </a:spcBef>
              <a:spcAft>
                <a:spcPts val="0"/>
              </a:spcAft>
              <a:buClrTx/>
              <a:buSzTx/>
              <a:buFontTx/>
              <a:buNone/>
              <a:tabLst/>
              <a:defRPr/>
            </a:pPr>
            <a:r>
              <a:rPr kumimoji="0" lang="fr-FR" sz="1000" b="0" i="0" u="none" strike="noStrike" kern="1200" cap="none" spc="0" normalizeH="0" baseline="0" noProof="0" dirty="0" smtClean="0">
                <a:ln>
                  <a:noFill/>
                </a:ln>
                <a:solidFill>
                  <a:srgbClr val="575756"/>
                </a:solidFill>
                <a:effectLst/>
                <a:uLnTx/>
                <a:uFillTx/>
                <a:latin typeface="Arial" panose="020B0604020202020204"/>
                <a:ea typeface="+mn-ea"/>
                <a:cs typeface="+mn-cs"/>
              </a:rPr>
              <a:t>Remblayage de la fosse d’</a:t>
            </a:r>
            <a:r>
              <a:rPr kumimoji="0" lang="fr-FR" sz="1000" b="0" i="0" u="none" strike="noStrike" kern="1200" cap="none" spc="0" normalizeH="0" baseline="0" noProof="0" dirty="0" err="1" smtClean="0">
                <a:ln>
                  <a:noFill/>
                </a:ln>
                <a:solidFill>
                  <a:srgbClr val="575756"/>
                </a:solidFill>
                <a:effectLst/>
                <a:uLnTx/>
                <a:uFillTx/>
                <a:latin typeface="Arial" panose="020B0604020202020204"/>
                <a:ea typeface="+mn-ea"/>
                <a:cs typeface="+mn-cs"/>
              </a:rPr>
              <a:t>Aiguisy</a:t>
            </a:r>
            <a:endParaRPr kumimoji="0" lang="fr-FR" sz="1000" b="0" i="0" u="none" strike="noStrike" kern="1200" cap="none" spc="0" normalizeH="0" baseline="0" noProof="0" dirty="0" smtClean="0">
              <a:ln>
                <a:noFill/>
              </a:ln>
              <a:solidFill>
                <a:srgbClr val="575756"/>
              </a:solidFill>
              <a:effectLst/>
              <a:uLnTx/>
              <a:uFillTx/>
              <a:latin typeface="Arial" panose="020B0604020202020204"/>
              <a:ea typeface="+mn-ea"/>
              <a:cs typeface="+mn-cs"/>
            </a:endParaRPr>
          </a:p>
          <a:p>
            <a:pPr marL="0" marR="0" lvl="0" indent="0" defTabSz="342900" rtl="0" eaLnBrk="1" fontAlgn="auto" latinLnBrk="0" hangingPunct="1">
              <a:lnSpc>
                <a:spcPct val="114000"/>
              </a:lnSpc>
              <a:spcBef>
                <a:spcPts val="0"/>
              </a:spcBef>
              <a:spcAft>
                <a:spcPts val="0"/>
              </a:spcAft>
              <a:buClrTx/>
              <a:buSzTx/>
              <a:buFontTx/>
              <a:buNone/>
              <a:tabLst/>
              <a:defRPr/>
            </a:pPr>
            <a:r>
              <a:rPr kumimoji="0" lang="fr-FR" sz="1000" b="0" i="0" u="none" strike="noStrike" kern="1200" cap="none" spc="0" normalizeH="0" baseline="0" noProof="0" dirty="0" smtClean="0">
                <a:ln>
                  <a:noFill/>
                </a:ln>
                <a:solidFill>
                  <a:srgbClr val="575756"/>
                </a:solidFill>
                <a:effectLst/>
                <a:uLnTx/>
                <a:uFillTx/>
                <a:latin typeface="Arial" panose="020B0604020202020204"/>
                <a:ea typeface="+mn-ea"/>
                <a:cs typeface="+mn-cs"/>
              </a:rPr>
              <a:t>Démarrage de l’exploitation à l’Est de la fosse</a:t>
            </a:r>
            <a:endParaRPr kumimoji="0" lang="fr-FR" sz="1000" b="0" i="0" u="none" strike="noStrike" kern="1200" cap="none" spc="0" normalizeH="0" baseline="0" noProof="0" dirty="0">
              <a:ln>
                <a:noFill/>
              </a:ln>
              <a:solidFill>
                <a:srgbClr val="575756"/>
              </a:solidFill>
              <a:effectLst/>
              <a:uLnTx/>
              <a:uFillTx/>
              <a:latin typeface="Arial" panose="020B0604020202020204"/>
              <a:ea typeface="+mn-ea"/>
              <a:cs typeface="+mn-cs"/>
            </a:endParaRPr>
          </a:p>
        </p:txBody>
      </p:sp>
      <p:sp>
        <p:nvSpPr>
          <p:cNvPr id="21" name="Rectangle 20"/>
          <p:cNvSpPr/>
          <p:nvPr/>
        </p:nvSpPr>
        <p:spPr>
          <a:xfrm>
            <a:off x="3135660" y="3657466"/>
            <a:ext cx="2858740" cy="1474250"/>
          </a:xfrm>
          <a:prstGeom prst="rect">
            <a:avLst/>
          </a:prstGeom>
        </p:spPr>
        <p:txBody>
          <a:bodyPr wrap="square">
            <a:spAutoFit/>
          </a:bodyPr>
          <a:lstStyle/>
          <a:p>
            <a:pPr marL="0" marR="0" lvl="0" indent="0" algn="ctr" defTabSz="342900" rtl="0" eaLnBrk="1" fontAlgn="auto" latinLnBrk="0" hangingPunct="1">
              <a:lnSpc>
                <a:spcPct val="114000"/>
              </a:lnSpc>
              <a:spcBef>
                <a:spcPts val="0"/>
              </a:spcBef>
              <a:spcAft>
                <a:spcPts val="600"/>
              </a:spcAft>
              <a:buClrTx/>
              <a:buSzTx/>
              <a:buFontTx/>
              <a:buNone/>
              <a:tabLst/>
              <a:defRPr/>
            </a:pPr>
            <a:r>
              <a:rPr lang="fr-FR" sz="1000" dirty="0" smtClean="0">
                <a:solidFill>
                  <a:srgbClr val="575756"/>
                </a:solidFill>
                <a:latin typeface="Arial" panose="020B0604020202020204"/>
              </a:rPr>
              <a:t>Choix </a:t>
            </a:r>
            <a:r>
              <a:rPr kumimoji="0" lang="fr-FR" sz="1000" b="0" i="0" u="none" strike="noStrike" kern="1200" cap="none" spc="0" normalizeH="0" baseline="0" noProof="0" dirty="0" smtClean="0">
                <a:ln>
                  <a:noFill/>
                </a:ln>
                <a:solidFill>
                  <a:srgbClr val="575756"/>
                </a:solidFill>
                <a:effectLst/>
                <a:uLnTx/>
                <a:uFillTx/>
                <a:latin typeface="Arial" panose="020B0604020202020204"/>
                <a:ea typeface="+mn-ea"/>
                <a:cs typeface="+mn-cs"/>
              </a:rPr>
              <a:t>sur la poursuite ou non de l’exploitation :</a:t>
            </a:r>
          </a:p>
          <a:p>
            <a:pPr marL="171450" marR="0" lvl="0" indent="-171450" algn="just" defTabSz="342900" rtl="0" eaLnBrk="1" fontAlgn="auto" latinLnBrk="0" hangingPunct="1">
              <a:lnSpc>
                <a:spcPct val="114000"/>
              </a:lnSpc>
              <a:spcBef>
                <a:spcPts val="0"/>
              </a:spcBef>
              <a:spcAft>
                <a:spcPts val="600"/>
              </a:spcAft>
              <a:buClrTx/>
              <a:buSzTx/>
              <a:buFont typeface="Arial" panose="020B0604020202020204" pitchFamily="34" charset="0"/>
              <a:buChar char="•"/>
              <a:tabLst/>
              <a:defRPr/>
            </a:pPr>
            <a:r>
              <a:rPr kumimoji="0" lang="fr-FR" sz="1000" b="1" i="0" u="none" strike="noStrike" kern="1200" cap="none" spc="0" normalizeH="0" baseline="0" noProof="0" dirty="0" smtClean="0">
                <a:ln>
                  <a:noFill/>
                </a:ln>
                <a:solidFill>
                  <a:srgbClr val="575756"/>
                </a:solidFill>
                <a:effectLst/>
                <a:uLnTx/>
                <a:uFillTx/>
                <a:latin typeface="Arial" panose="020B0604020202020204"/>
                <a:ea typeface="+mn-ea"/>
                <a:cs typeface="+mn-cs"/>
              </a:rPr>
              <a:t>extension au Sud </a:t>
            </a:r>
            <a:r>
              <a:rPr kumimoji="0" lang="fr-FR" sz="1000" b="0" i="0" u="none" strike="noStrike" kern="1200" cap="none" spc="0" normalizeH="0" baseline="0" noProof="0" dirty="0" smtClean="0">
                <a:ln>
                  <a:noFill/>
                </a:ln>
                <a:solidFill>
                  <a:srgbClr val="575756"/>
                </a:solidFill>
                <a:effectLst/>
                <a:uLnTx/>
                <a:uFillTx/>
                <a:latin typeface="Arial" panose="020B0604020202020204"/>
                <a:ea typeface="+mn-ea"/>
                <a:cs typeface="+mn-cs"/>
              </a:rPr>
              <a:t>vers Courtry (77) et début du remblayage (matériaux extérieurs) </a:t>
            </a:r>
            <a:r>
              <a:rPr kumimoji="0" lang="fr-FR" sz="1000" b="0" i="0" u="none" strike="noStrike" kern="1200" cap="none" spc="0" normalizeH="0" baseline="0" noProof="0" dirty="0" smtClean="0">
                <a:ln>
                  <a:noFill/>
                </a:ln>
                <a:solidFill>
                  <a:srgbClr val="0569C8"/>
                </a:solidFill>
                <a:effectLst/>
                <a:uLnTx/>
                <a:uFillTx/>
                <a:latin typeface="Arial" panose="020B0604020202020204"/>
                <a:ea typeface="+mn-ea"/>
                <a:cs typeface="+mn-cs"/>
                <a:sym typeface="Wingdings" panose="05000000000000000000" pitchFamily="2" charset="2"/>
              </a:rPr>
              <a:t> Nouvelle autorisation nécessaire</a:t>
            </a:r>
            <a:endParaRPr kumimoji="0" lang="fr-FR" sz="1000" b="0" i="0" u="none" strike="noStrike" kern="1200" cap="none" spc="0" normalizeH="0" baseline="0" noProof="0" dirty="0" smtClean="0">
              <a:ln>
                <a:noFill/>
              </a:ln>
              <a:solidFill>
                <a:srgbClr val="0569C8"/>
              </a:solidFill>
              <a:effectLst/>
              <a:uLnTx/>
              <a:uFillTx/>
              <a:latin typeface="Arial" panose="020B0604020202020204"/>
              <a:ea typeface="+mn-ea"/>
              <a:cs typeface="+mn-cs"/>
            </a:endParaRPr>
          </a:p>
          <a:p>
            <a:pPr marL="171450" marR="0" lvl="0" indent="-171450" algn="just" defTabSz="3429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fr-FR" sz="1000" b="1" i="0" u="none" strike="noStrike" kern="1200" cap="none" spc="0" normalizeH="0" baseline="0" noProof="0" dirty="0" smtClean="0">
                <a:ln>
                  <a:noFill/>
                </a:ln>
                <a:solidFill>
                  <a:srgbClr val="575756"/>
                </a:solidFill>
                <a:effectLst/>
                <a:uLnTx/>
                <a:uFillTx/>
                <a:latin typeface="Arial" panose="020B0604020202020204"/>
                <a:ea typeface="+mn-ea"/>
                <a:cs typeface="+mn-cs"/>
              </a:rPr>
              <a:t>fin imminente de l’extraction </a:t>
            </a:r>
            <a:r>
              <a:rPr kumimoji="0" lang="fr-FR" sz="1000" b="0" i="0" u="none" strike="noStrike" kern="1200" cap="none" spc="0" normalizeH="0" baseline="0" noProof="0" dirty="0" smtClean="0">
                <a:ln>
                  <a:noFill/>
                </a:ln>
                <a:solidFill>
                  <a:srgbClr val="575756"/>
                </a:solidFill>
                <a:effectLst/>
                <a:uLnTx/>
                <a:uFillTx/>
                <a:latin typeface="Arial" panose="020B0604020202020204"/>
                <a:ea typeface="+mn-ea"/>
                <a:cs typeface="+mn-cs"/>
              </a:rPr>
              <a:t>et remblayage à l’aide de matériaux extérieurs avant remise en état finale</a:t>
            </a:r>
            <a:endParaRPr kumimoji="0" lang="fr-FR" sz="1000" b="0" i="0" u="none" strike="noStrike" kern="1200" cap="none" spc="0" normalizeH="0" baseline="0" noProof="0" dirty="0">
              <a:ln>
                <a:noFill/>
              </a:ln>
              <a:solidFill>
                <a:srgbClr val="575756"/>
              </a:solidFill>
              <a:effectLst/>
              <a:uLnTx/>
              <a:uFillTx/>
              <a:latin typeface="Arial" panose="020B0604020202020204"/>
              <a:ea typeface="+mn-ea"/>
              <a:cs typeface="+mn-cs"/>
            </a:endParaRPr>
          </a:p>
        </p:txBody>
      </p:sp>
      <p:grpSp>
        <p:nvGrpSpPr>
          <p:cNvPr id="7" name="Groupe 6"/>
          <p:cNvGrpSpPr/>
          <p:nvPr/>
        </p:nvGrpSpPr>
        <p:grpSpPr>
          <a:xfrm>
            <a:off x="170574" y="1045656"/>
            <a:ext cx="2721448" cy="2571368"/>
            <a:chOff x="170574" y="1045656"/>
            <a:chExt cx="2721448" cy="2571368"/>
          </a:xfrm>
        </p:grpSpPr>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574" y="1045656"/>
              <a:ext cx="2721448" cy="257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orme libre 9"/>
            <p:cNvSpPr/>
            <p:nvPr/>
          </p:nvSpPr>
          <p:spPr>
            <a:xfrm>
              <a:off x="273129" y="1113478"/>
              <a:ext cx="2134947" cy="2448641"/>
            </a:xfrm>
            <a:custGeom>
              <a:avLst/>
              <a:gdLst>
                <a:gd name="connsiteX0" fmla="*/ 89758 w 2294415"/>
                <a:gd name="connsiteY0" fmla="*/ 499274 h 2552467"/>
                <a:gd name="connsiteX1" fmla="*/ 403907 w 2294415"/>
                <a:gd name="connsiteY1" fmla="*/ 420737 h 2552467"/>
                <a:gd name="connsiteX2" fmla="*/ 701227 w 2294415"/>
                <a:gd name="connsiteY2" fmla="*/ 336589 h 2552467"/>
                <a:gd name="connsiteX3" fmla="*/ 841473 w 2294415"/>
                <a:gd name="connsiteY3" fmla="*/ 258052 h 2552467"/>
                <a:gd name="connsiteX4" fmla="*/ 948059 w 2294415"/>
                <a:gd name="connsiteY4" fmla="*/ 162685 h 2552467"/>
                <a:gd name="connsiteX5" fmla="*/ 1020987 w 2294415"/>
                <a:gd name="connsiteY5" fmla="*/ 61708 h 2552467"/>
                <a:gd name="connsiteX6" fmla="*/ 1054646 w 2294415"/>
                <a:gd name="connsiteY6" fmla="*/ 33659 h 2552467"/>
                <a:gd name="connsiteX7" fmla="*/ 1368796 w 2294415"/>
                <a:gd name="connsiteY7" fmla="*/ 5610 h 2552467"/>
                <a:gd name="connsiteX8" fmla="*/ 1576359 w 2294415"/>
                <a:gd name="connsiteY8" fmla="*/ 0 h 2552467"/>
                <a:gd name="connsiteX9" fmla="*/ 1851240 w 2294415"/>
                <a:gd name="connsiteY9" fmla="*/ 0 h 2552467"/>
                <a:gd name="connsiteX10" fmla="*/ 1879289 w 2294415"/>
                <a:gd name="connsiteY10" fmla="*/ 5610 h 2552467"/>
                <a:gd name="connsiteX11" fmla="*/ 1856850 w 2294415"/>
                <a:gd name="connsiteY11" fmla="*/ 488054 h 2552467"/>
                <a:gd name="connsiteX12" fmla="*/ 2294415 w 2294415"/>
                <a:gd name="connsiteY12" fmla="*/ 1357576 h 2552467"/>
                <a:gd name="connsiteX13" fmla="*/ 2260756 w 2294415"/>
                <a:gd name="connsiteY13" fmla="*/ 1458552 h 2552467"/>
                <a:gd name="connsiteX14" fmla="*/ 2227097 w 2294415"/>
                <a:gd name="connsiteY14" fmla="*/ 1755873 h 2552467"/>
                <a:gd name="connsiteX15" fmla="*/ 2193439 w 2294415"/>
                <a:gd name="connsiteY15" fmla="*/ 1840020 h 2552467"/>
                <a:gd name="connsiteX16" fmla="*/ 2041973 w 2294415"/>
                <a:gd name="connsiteY16" fmla="*/ 1952216 h 2552467"/>
                <a:gd name="connsiteX17" fmla="*/ 2120511 w 2294415"/>
                <a:gd name="connsiteY17" fmla="*/ 2131730 h 2552467"/>
                <a:gd name="connsiteX18" fmla="*/ 1845630 w 2294415"/>
                <a:gd name="connsiteY18" fmla="*/ 2260756 h 2552467"/>
                <a:gd name="connsiteX19" fmla="*/ 1772702 w 2294415"/>
                <a:gd name="connsiteY19" fmla="*/ 2356123 h 2552467"/>
                <a:gd name="connsiteX20" fmla="*/ 1845630 w 2294415"/>
                <a:gd name="connsiteY20" fmla="*/ 2546857 h 2552467"/>
                <a:gd name="connsiteX21" fmla="*/ 1845630 w 2294415"/>
                <a:gd name="connsiteY21" fmla="*/ 2552467 h 2552467"/>
                <a:gd name="connsiteX22" fmla="*/ 1761483 w 2294415"/>
                <a:gd name="connsiteY22" fmla="*/ 2530027 h 2552467"/>
                <a:gd name="connsiteX23" fmla="*/ 1475382 w 2294415"/>
                <a:gd name="connsiteY23" fmla="*/ 2417831 h 2552467"/>
                <a:gd name="connsiteX24" fmla="*/ 1368796 w 2294415"/>
                <a:gd name="connsiteY24" fmla="*/ 2350513 h 2552467"/>
                <a:gd name="connsiteX25" fmla="*/ 1307088 w 2294415"/>
                <a:gd name="connsiteY25" fmla="*/ 2249537 h 2552467"/>
                <a:gd name="connsiteX26" fmla="*/ 1228550 w 2294415"/>
                <a:gd name="connsiteY26" fmla="*/ 2030754 h 2552467"/>
                <a:gd name="connsiteX27" fmla="*/ 1172452 w 2294415"/>
                <a:gd name="connsiteY27" fmla="*/ 1851240 h 2552467"/>
                <a:gd name="connsiteX28" fmla="*/ 1133183 w 2294415"/>
                <a:gd name="connsiteY28" fmla="*/ 1767092 h 2552467"/>
                <a:gd name="connsiteX29" fmla="*/ 1049036 w 2294415"/>
                <a:gd name="connsiteY29" fmla="*/ 1705384 h 2552467"/>
                <a:gd name="connsiteX30" fmla="*/ 942450 w 2294415"/>
                <a:gd name="connsiteY30" fmla="*/ 1654896 h 2552467"/>
                <a:gd name="connsiteX31" fmla="*/ 656349 w 2294415"/>
                <a:gd name="connsiteY31" fmla="*/ 1542700 h 2552467"/>
                <a:gd name="connsiteX32" fmla="*/ 532933 w 2294415"/>
                <a:gd name="connsiteY32" fmla="*/ 1486602 h 2552467"/>
                <a:gd name="connsiteX33" fmla="*/ 471225 w 2294415"/>
                <a:gd name="connsiteY33" fmla="*/ 1464162 h 2552467"/>
                <a:gd name="connsiteX34" fmla="*/ 375858 w 2294415"/>
                <a:gd name="connsiteY34" fmla="*/ 1452943 h 2552467"/>
                <a:gd name="connsiteX35" fmla="*/ 319760 w 2294415"/>
                <a:gd name="connsiteY35" fmla="*/ 1368795 h 2552467"/>
                <a:gd name="connsiteX36" fmla="*/ 269272 w 2294415"/>
                <a:gd name="connsiteY36" fmla="*/ 1307087 h 2552467"/>
                <a:gd name="connsiteX37" fmla="*/ 33659 w 2294415"/>
                <a:gd name="connsiteY37" fmla="*/ 1256599 h 2552467"/>
                <a:gd name="connsiteX38" fmla="*/ 0 w 2294415"/>
                <a:gd name="connsiteY38" fmla="*/ 1077085 h 2552467"/>
                <a:gd name="connsiteX39" fmla="*/ 213173 w 2294415"/>
                <a:gd name="connsiteY39" fmla="*/ 1026597 h 2552467"/>
                <a:gd name="connsiteX40" fmla="*/ 207564 w 2294415"/>
                <a:gd name="connsiteY40" fmla="*/ 948059 h 2552467"/>
                <a:gd name="connsiteX41" fmla="*/ 173905 w 2294415"/>
                <a:gd name="connsiteY41" fmla="*/ 830253 h 2552467"/>
                <a:gd name="connsiteX42" fmla="*/ 157075 w 2294415"/>
                <a:gd name="connsiteY42" fmla="*/ 729276 h 2552467"/>
                <a:gd name="connsiteX43" fmla="*/ 89758 w 2294415"/>
                <a:gd name="connsiteY43" fmla="*/ 499274 h 2552467"/>
                <a:gd name="connsiteX0" fmla="*/ 89758 w 2294415"/>
                <a:gd name="connsiteY0" fmla="*/ 544048 h 2597241"/>
                <a:gd name="connsiteX1" fmla="*/ 403907 w 2294415"/>
                <a:gd name="connsiteY1" fmla="*/ 465511 h 2597241"/>
                <a:gd name="connsiteX2" fmla="*/ 701227 w 2294415"/>
                <a:gd name="connsiteY2" fmla="*/ 381363 h 2597241"/>
                <a:gd name="connsiteX3" fmla="*/ 841473 w 2294415"/>
                <a:gd name="connsiteY3" fmla="*/ 302826 h 2597241"/>
                <a:gd name="connsiteX4" fmla="*/ 948059 w 2294415"/>
                <a:gd name="connsiteY4" fmla="*/ 207459 h 2597241"/>
                <a:gd name="connsiteX5" fmla="*/ 1020987 w 2294415"/>
                <a:gd name="connsiteY5" fmla="*/ 106482 h 2597241"/>
                <a:gd name="connsiteX6" fmla="*/ 1054646 w 2294415"/>
                <a:gd name="connsiteY6" fmla="*/ 78433 h 2597241"/>
                <a:gd name="connsiteX7" fmla="*/ 1368796 w 2294415"/>
                <a:gd name="connsiteY7" fmla="*/ 50384 h 2597241"/>
                <a:gd name="connsiteX8" fmla="*/ 1576359 w 2294415"/>
                <a:gd name="connsiteY8" fmla="*/ 44774 h 2597241"/>
                <a:gd name="connsiteX9" fmla="*/ 1851240 w 2294415"/>
                <a:gd name="connsiteY9" fmla="*/ 44774 h 2597241"/>
                <a:gd name="connsiteX10" fmla="*/ 1866527 w 2294415"/>
                <a:gd name="connsiteY10" fmla="*/ 0 h 2597241"/>
                <a:gd name="connsiteX11" fmla="*/ 1856850 w 2294415"/>
                <a:gd name="connsiteY11" fmla="*/ 532828 h 2597241"/>
                <a:gd name="connsiteX12" fmla="*/ 2294415 w 2294415"/>
                <a:gd name="connsiteY12" fmla="*/ 1402350 h 2597241"/>
                <a:gd name="connsiteX13" fmla="*/ 2260756 w 2294415"/>
                <a:gd name="connsiteY13" fmla="*/ 1503326 h 2597241"/>
                <a:gd name="connsiteX14" fmla="*/ 2227097 w 2294415"/>
                <a:gd name="connsiteY14" fmla="*/ 1800647 h 2597241"/>
                <a:gd name="connsiteX15" fmla="*/ 2193439 w 2294415"/>
                <a:gd name="connsiteY15" fmla="*/ 1884794 h 2597241"/>
                <a:gd name="connsiteX16" fmla="*/ 2041973 w 2294415"/>
                <a:gd name="connsiteY16" fmla="*/ 1996990 h 2597241"/>
                <a:gd name="connsiteX17" fmla="*/ 2120511 w 2294415"/>
                <a:gd name="connsiteY17" fmla="*/ 2176504 h 2597241"/>
                <a:gd name="connsiteX18" fmla="*/ 1845630 w 2294415"/>
                <a:gd name="connsiteY18" fmla="*/ 2305530 h 2597241"/>
                <a:gd name="connsiteX19" fmla="*/ 1772702 w 2294415"/>
                <a:gd name="connsiteY19" fmla="*/ 2400897 h 2597241"/>
                <a:gd name="connsiteX20" fmla="*/ 1845630 w 2294415"/>
                <a:gd name="connsiteY20" fmla="*/ 2591631 h 2597241"/>
                <a:gd name="connsiteX21" fmla="*/ 1845630 w 2294415"/>
                <a:gd name="connsiteY21" fmla="*/ 2597241 h 2597241"/>
                <a:gd name="connsiteX22" fmla="*/ 1761483 w 2294415"/>
                <a:gd name="connsiteY22" fmla="*/ 2574801 h 2597241"/>
                <a:gd name="connsiteX23" fmla="*/ 1475382 w 2294415"/>
                <a:gd name="connsiteY23" fmla="*/ 2462605 h 2597241"/>
                <a:gd name="connsiteX24" fmla="*/ 1368796 w 2294415"/>
                <a:gd name="connsiteY24" fmla="*/ 2395287 h 2597241"/>
                <a:gd name="connsiteX25" fmla="*/ 1307088 w 2294415"/>
                <a:gd name="connsiteY25" fmla="*/ 2294311 h 2597241"/>
                <a:gd name="connsiteX26" fmla="*/ 1228550 w 2294415"/>
                <a:gd name="connsiteY26" fmla="*/ 2075528 h 2597241"/>
                <a:gd name="connsiteX27" fmla="*/ 1172452 w 2294415"/>
                <a:gd name="connsiteY27" fmla="*/ 1896014 h 2597241"/>
                <a:gd name="connsiteX28" fmla="*/ 1133183 w 2294415"/>
                <a:gd name="connsiteY28" fmla="*/ 1811866 h 2597241"/>
                <a:gd name="connsiteX29" fmla="*/ 1049036 w 2294415"/>
                <a:gd name="connsiteY29" fmla="*/ 1750158 h 2597241"/>
                <a:gd name="connsiteX30" fmla="*/ 942450 w 2294415"/>
                <a:gd name="connsiteY30" fmla="*/ 1699670 h 2597241"/>
                <a:gd name="connsiteX31" fmla="*/ 656349 w 2294415"/>
                <a:gd name="connsiteY31" fmla="*/ 1587474 h 2597241"/>
                <a:gd name="connsiteX32" fmla="*/ 532933 w 2294415"/>
                <a:gd name="connsiteY32" fmla="*/ 1531376 h 2597241"/>
                <a:gd name="connsiteX33" fmla="*/ 471225 w 2294415"/>
                <a:gd name="connsiteY33" fmla="*/ 1508936 h 2597241"/>
                <a:gd name="connsiteX34" fmla="*/ 375858 w 2294415"/>
                <a:gd name="connsiteY34" fmla="*/ 1497717 h 2597241"/>
                <a:gd name="connsiteX35" fmla="*/ 319760 w 2294415"/>
                <a:gd name="connsiteY35" fmla="*/ 1413569 h 2597241"/>
                <a:gd name="connsiteX36" fmla="*/ 269272 w 2294415"/>
                <a:gd name="connsiteY36" fmla="*/ 1351861 h 2597241"/>
                <a:gd name="connsiteX37" fmla="*/ 33659 w 2294415"/>
                <a:gd name="connsiteY37" fmla="*/ 1301373 h 2597241"/>
                <a:gd name="connsiteX38" fmla="*/ 0 w 2294415"/>
                <a:gd name="connsiteY38" fmla="*/ 1121859 h 2597241"/>
                <a:gd name="connsiteX39" fmla="*/ 213173 w 2294415"/>
                <a:gd name="connsiteY39" fmla="*/ 1071371 h 2597241"/>
                <a:gd name="connsiteX40" fmla="*/ 207564 w 2294415"/>
                <a:gd name="connsiteY40" fmla="*/ 992833 h 2597241"/>
                <a:gd name="connsiteX41" fmla="*/ 173905 w 2294415"/>
                <a:gd name="connsiteY41" fmla="*/ 875027 h 2597241"/>
                <a:gd name="connsiteX42" fmla="*/ 157075 w 2294415"/>
                <a:gd name="connsiteY42" fmla="*/ 774050 h 2597241"/>
                <a:gd name="connsiteX43" fmla="*/ 89758 w 2294415"/>
                <a:gd name="connsiteY43" fmla="*/ 544048 h 2597241"/>
                <a:gd name="connsiteX0" fmla="*/ 89758 w 2294415"/>
                <a:gd name="connsiteY0" fmla="*/ 544048 h 2597241"/>
                <a:gd name="connsiteX1" fmla="*/ 403907 w 2294415"/>
                <a:gd name="connsiteY1" fmla="*/ 465511 h 2597241"/>
                <a:gd name="connsiteX2" fmla="*/ 701227 w 2294415"/>
                <a:gd name="connsiteY2" fmla="*/ 381363 h 2597241"/>
                <a:gd name="connsiteX3" fmla="*/ 841473 w 2294415"/>
                <a:gd name="connsiteY3" fmla="*/ 302826 h 2597241"/>
                <a:gd name="connsiteX4" fmla="*/ 948059 w 2294415"/>
                <a:gd name="connsiteY4" fmla="*/ 207459 h 2597241"/>
                <a:gd name="connsiteX5" fmla="*/ 1020987 w 2294415"/>
                <a:gd name="connsiteY5" fmla="*/ 106482 h 2597241"/>
                <a:gd name="connsiteX6" fmla="*/ 1054646 w 2294415"/>
                <a:gd name="connsiteY6" fmla="*/ 78433 h 2597241"/>
                <a:gd name="connsiteX7" fmla="*/ 1368796 w 2294415"/>
                <a:gd name="connsiteY7" fmla="*/ 50384 h 2597241"/>
                <a:gd name="connsiteX8" fmla="*/ 1576359 w 2294415"/>
                <a:gd name="connsiteY8" fmla="*/ 44774 h 2597241"/>
                <a:gd name="connsiteX9" fmla="*/ 1819335 w 2294415"/>
                <a:gd name="connsiteY9" fmla="*/ 6986 h 2597241"/>
                <a:gd name="connsiteX10" fmla="*/ 1866527 w 2294415"/>
                <a:gd name="connsiteY10" fmla="*/ 0 h 2597241"/>
                <a:gd name="connsiteX11" fmla="*/ 1856850 w 2294415"/>
                <a:gd name="connsiteY11" fmla="*/ 532828 h 2597241"/>
                <a:gd name="connsiteX12" fmla="*/ 2294415 w 2294415"/>
                <a:gd name="connsiteY12" fmla="*/ 1402350 h 2597241"/>
                <a:gd name="connsiteX13" fmla="*/ 2260756 w 2294415"/>
                <a:gd name="connsiteY13" fmla="*/ 1503326 h 2597241"/>
                <a:gd name="connsiteX14" fmla="*/ 2227097 w 2294415"/>
                <a:gd name="connsiteY14" fmla="*/ 1800647 h 2597241"/>
                <a:gd name="connsiteX15" fmla="*/ 2193439 w 2294415"/>
                <a:gd name="connsiteY15" fmla="*/ 1884794 h 2597241"/>
                <a:gd name="connsiteX16" fmla="*/ 2041973 w 2294415"/>
                <a:gd name="connsiteY16" fmla="*/ 1996990 h 2597241"/>
                <a:gd name="connsiteX17" fmla="*/ 2120511 w 2294415"/>
                <a:gd name="connsiteY17" fmla="*/ 2176504 h 2597241"/>
                <a:gd name="connsiteX18" fmla="*/ 1845630 w 2294415"/>
                <a:gd name="connsiteY18" fmla="*/ 2305530 h 2597241"/>
                <a:gd name="connsiteX19" fmla="*/ 1772702 w 2294415"/>
                <a:gd name="connsiteY19" fmla="*/ 2400897 h 2597241"/>
                <a:gd name="connsiteX20" fmla="*/ 1845630 w 2294415"/>
                <a:gd name="connsiteY20" fmla="*/ 2591631 h 2597241"/>
                <a:gd name="connsiteX21" fmla="*/ 1845630 w 2294415"/>
                <a:gd name="connsiteY21" fmla="*/ 2597241 h 2597241"/>
                <a:gd name="connsiteX22" fmla="*/ 1761483 w 2294415"/>
                <a:gd name="connsiteY22" fmla="*/ 2574801 h 2597241"/>
                <a:gd name="connsiteX23" fmla="*/ 1475382 w 2294415"/>
                <a:gd name="connsiteY23" fmla="*/ 2462605 h 2597241"/>
                <a:gd name="connsiteX24" fmla="*/ 1368796 w 2294415"/>
                <a:gd name="connsiteY24" fmla="*/ 2395287 h 2597241"/>
                <a:gd name="connsiteX25" fmla="*/ 1307088 w 2294415"/>
                <a:gd name="connsiteY25" fmla="*/ 2294311 h 2597241"/>
                <a:gd name="connsiteX26" fmla="*/ 1228550 w 2294415"/>
                <a:gd name="connsiteY26" fmla="*/ 2075528 h 2597241"/>
                <a:gd name="connsiteX27" fmla="*/ 1172452 w 2294415"/>
                <a:gd name="connsiteY27" fmla="*/ 1896014 h 2597241"/>
                <a:gd name="connsiteX28" fmla="*/ 1133183 w 2294415"/>
                <a:gd name="connsiteY28" fmla="*/ 1811866 h 2597241"/>
                <a:gd name="connsiteX29" fmla="*/ 1049036 w 2294415"/>
                <a:gd name="connsiteY29" fmla="*/ 1750158 h 2597241"/>
                <a:gd name="connsiteX30" fmla="*/ 942450 w 2294415"/>
                <a:gd name="connsiteY30" fmla="*/ 1699670 h 2597241"/>
                <a:gd name="connsiteX31" fmla="*/ 656349 w 2294415"/>
                <a:gd name="connsiteY31" fmla="*/ 1587474 h 2597241"/>
                <a:gd name="connsiteX32" fmla="*/ 532933 w 2294415"/>
                <a:gd name="connsiteY32" fmla="*/ 1531376 h 2597241"/>
                <a:gd name="connsiteX33" fmla="*/ 471225 w 2294415"/>
                <a:gd name="connsiteY33" fmla="*/ 1508936 h 2597241"/>
                <a:gd name="connsiteX34" fmla="*/ 375858 w 2294415"/>
                <a:gd name="connsiteY34" fmla="*/ 1497717 h 2597241"/>
                <a:gd name="connsiteX35" fmla="*/ 319760 w 2294415"/>
                <a:gd name="connsiteY35" fmla="*/ 1413569 h 2597241"/>
                <a:gd name="connsiteX36" fmla="*/ 269272 w 2294415"/>
                <a:gd name="connsiteY36" fmla="*/ 1351861 h 2597241"/>
                <a:gd name="connsiteX37" fmla="*/ 33659 w 2294415"/>
                <a:gd name="connsiteY37" fmla="*/ 1301373 h 2597241"/>
                <a:gd name="connsiteX38" fmla="*/ 0 w 2294415"/>
                <a:gd name="connsiteY38" fmla="*/ 1121859 h 2597241"/>
                <a:gd name="connsiteX39" fmla="*/ 213173 w 2294415"/>
                <a:gd name="connsiteY39" fmla="*/ 1071371 h 2597241"/>
                <a:gd name="connsiteX40" fmla="*/ 207564 w 2294415"/>
                <a:gd name="connsiteY40" fmla="*/ 992833 h 2597241"/>
                <a:gd name="connsiteX41" fmla="*/ 173905 w 2294415"/>
                <a:gd name="connsiteY41" fmla="*/ 875027 h 2597241"/>
                <a:gd name="connsiteX42" fmla="*/ 157075 w 2294415"/>
                <a:gd name="connsiteY42" fmla="*/ 774050 h 2597241"/>
                <a:gd name="connsiteX43" fmla="*/ 89758 w 2294415"/>
                <a:gd name="connsiteY43" fmla="*/ 544048 h 2597241"/>
                <a:gd name="connsiteX0" fmla="*/ 89758 w 2294415"/>
                <a:gd name="connsiteY0" fmla="*/ 544048 h 2597241"/>
                <a:gd name="connsiteX1" fmla="*/ 403907 w 2294415"/>
                <a:gd name="connsiteY1" fmla="*/ 465511 h 2597241"/>
                <a:gd name="connsiteX2" fmla="*/ 701227 w 2294415"/>
                <a:gd name="connsiteY2" fmla="*/ 381363 h 2597241"/>
                <a:gd name="connsiteX3" fmla="*/ 841473 w 2294415"/>
                <a:gd name="connsiteY3" fmla="*/ 302826 h 2597241"/>
                <a:gd name="connsiteX4" fmla="*/ 948059 w 2294415"/>
                <a:gd name="connsiteY4" fmla="*/ 207459 h 2597241"/>
                <a:gd name="connsiteX5" fmla="*/ 1020987 w 2294415"/>
                <a:gd name="connsiteY5" fmla="*/ 106482 h 2597241"/>
                <a:gd name="connsiteX6" fmla="*/ 1054646 w 2294415"/>
                <a:gd name="connsiteY6" fmla="*/ 78433 h 2597241"/>
                <a:gd name="connsiteX7" fmla="*/ 1368796 w 2294415"/>
                <a:gd name="connsiteY7" fmla="*/ 50384 h 2597241"/>
                <a:gd name="connsiteX8" fmla="*/ 1544453 w 2294415"/>
                <a:gd name="connsiteY8" fmla="*/ 25880 h 2597241"/>
                <a:gd name="connsiteX9" fmla="*/ 1819335 w 2294415"/>
                <a:gd name="connsiteY9" fmla="*/ 6986 h 2597241"/>
                <a:gd name="connsiteX10" fmla="*/ 1866527 w 2294415"/>
                <a:gd name="connsiteY10" fmla="*/ 0 h 2597241"/>
                <a:gd name="connsiteX11" fmla="*/ 1856850 w 2294415"/>
                <a:gd name="connsiteY11" fmla="*/ 532828 h 2597241"/>
                <a:gd name="connsiteX12" fmla="*/ 2294415 w 2294415"/>
                <a:gd name="connsiteY12" fmla="*/ 1402350 h 2597241"/>
                <a:gd name="connsiteX13" fmla="*/ 2260756 w 2294415"/>
                <a:gd name="connsiteY13" fmla="*/ 1503326 h 2597241"/>
                <a:gd name="connsiteX14" fmla="*/ 2227097 w 2294415"/>
                <a:gd name="connsiteY14" fmla="*/ 1800647 h 2597241"/>
                <a:gd name="connsiteX15" fmla="*/ 2193439 w 2294415"/>
                <a:gd name="connsiteY15" fmla="*/ 1884794 h 2597241"/>
                <a:gd name="connsiteX16" fmla="*/ 2041973 w 2294415"/>
                <a:gd name="connsiteY16" fmla="*/ 1996990 h 2597241"/>
                <a:gd name="connsiteX17" fmla="*/ 2120511 w 2294415"/>
                <a:gd name="connsiteY17" fmla="*/ 2176504 h 2597241"/>
                <a:gd name="connsiteX18" fmla="*/ 1845630 w 2294415"/>
                <a:gd name="connsiteY18" fmla="*/ 2305530 h 2597241"/>
                <a:gd name="connsiteX19" fmla="*/ 1772702 w 2294415"/>
                <a:gd name="connsiteY19" fmla="*/ 2400897 h 2597241"/>
                <a:gd name="connsiteX20" fmla="*/ 1845630 w 2294415"/>
                <a:gd name="connsiteY20" fmla="*/ 2591631 h 2597241"/>
                <a:gd name="connsiteX21" fmla="*/ 1845630 w 2294415"/>
                <a:gd name="connsiteY21" fmla="*/ 2597241 h 2597241"/>
                <a:gd name="connsiteX22" fmla="*/ 1761483 w 2294415"/>
                <a:gd name="connsiteY22" fmla="*/ 2574801 h 2597241"/>
                <a:gd name="connsiteX23" fmla="*/ 1475382 w 2294415"/>
                <a:gd name="connsiteY23" fmla="*/ 2462605 h 2597241"/>
                <a:gd name="connsiteX24" fmla="*/ 1368796 w 2294415"/>
                <a:gd name="connsiteY24" fmla="*/ 2395287 h 2597241"/>
                <a:gd name="connsiteX25" fmla="*/ 1307088 w 2294415"/>
                <a:gd name="connsiteY25" fmla="*/ 2294311 h 2597241"/>
                <a:gd name="connsiteX26" fmla="*/ 1228550 w 2294415"/>
                <a:gd name="connsiteY26" fmla="*/ 2075528 h 2597241"/>
                <a:gd name="connsiteX27" fmla="*/ 1172452 w 2294415"/>
                <a:gd name="connsiteY27" fmla="*/ 1896014 h 2597241"/>
                <a:gd name="connsiteX28" fmla="*/ 1133183 w 2294415"/>
                <a:gd name="connsiteY28" fmla="*/ 1811866 h 2597241"/>
                <a:gd name="connsiteX29" fmla="*/ 1049036 w 2294415"/>
                <a:gd name="connsiteY29" fmla="*/ 1750158 h 2597241"/>
                <a:gd name="connsiteX30" fmla="*/ 942450 w 2294415"/>
                <a:gd name="connsiteY30" fmla="*/ 1699670 h 2597241"/>
                <a:gd name="connsiteX31" fmla="*/ 656349 w 2294415"/>
                <a:gd name="connsiteY31" fmla="*/ 1587474 h 2597241"/>
                <a:gd name="connsiteX32" fmla="*/ 532933 w 2294415"/>
                <a:gd name="connsiteY32" fmla="*/ 1531376 h 2597241"/>
                <a:gd name="connsiteX33" fmla="*/ 471225 w 2294415"/>
                <a:gd name="connsiteY33" fmla="*/ 1508936 h 2597241"/>
                <a:gd name="connsiteX34" fmla="*/ 375858 w 2294415"/>
                <a:gd name="connsiteY34" fmla="*/ 1497717 h 2597241"/>
                <a:gd name="connsiteX35" fmla="*/ 319760 w 2294415"/>
                <a:gd name="connsiteY35" fmla="*/ 1413569 h 2597241"/>
                <a:gd name="connsiteX36" fmla="*/ 269272 w 2294415"/>
                <a:gd name="connsiteY36" fmla="*/ 1351861 h 2597241"/>
                <a:gd name="connsiteX37" fmla="*/ 33659 w 2294415"/>
                <a:gd name="connsiteY37" fmla="*/ 1301373 h 2597241"/>
                <a:gd name="connsiteX38" fmla="*/ 0 w 2294415"/>
                <a:gd name="connsiteY38" fmla="*/ 1121859 h 2597241"/>
                <a:gd name="connsiteX39" fmla="*/ 213173 w 2294415"/>
                <a:gd name="connsiteY39" fmla="*/ 1071371 h 2597241"/>
                <a:gd name="connsiteX40" fmla="*/ 207564 w 2294415"/>
                <a:gd name="connsiteY40" fmla="*/ 992833 h 2597241"/>
                <a:gd name="connsiteX41" fmla="*/ 173905 w 2294415"/>
                <a:gd name="connsiteY41" fmla="*/ 875027 h 2597241"/>
                <a:gd name="connsiteX42" fmla="*/ 157075 w 2294415"/>
                <a:gd name="connsiteY42" fmla="*/ 774050 h 2597241"/>
                <a:gd name="connsiteX43" fmla="*/ 89758 w 2294415"/>
                <a:gd name="connsiteY43" fmla="*/ 544048 h 259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294415" h="2597241">
                  <a:moveTo>
                    <a:pt x="89758" y="544048"/>
                  </a:moveTo>
                  <a:lnTo>
                    <a:pt x="403907" y="465511"/>
                  </a:lnTo>
                  <a:lnTo>
                    <a:pt x="701227" y="381363"/>
                  </a:lnTo>
                  <a:lnTo>
                    <a:pt x="841473" y="302826"/>
                  </a:lnTo>
                  <a:lnTo>
                    <a:pt x="948059" y="207459"/>
                  </a:lnTo>
                  <a:lnTo>
                    <a:pt x="1020987" y="106482"/>
                  </a:lnTo>
                  <a:lnTo>
                    <a:pt x="1054646" y="78433"/>
                  </a:lnTo>
                  <a:lnTo>
                    <a:pt x="1368796" y="50384"/>
                  </a:lnTo>
                  <a:lnTo>
                    <a:pt x="1544453" y="25880"/>
                  </a:lnTo>
                  <a:lnTo>
                    <a:pt x="1819335" y="6986"/>
                  </a:lnTo>
                  <a:lnTo>
                    <a:pt x="1866527" y="0"/>
                  </a:lnTo>
                  <a:lnTo>
                    <a:pt x="1856850" y="532828"/>
                  </a:lnTo>
                  <a:lnTo>
                    <a:pt x="2294415" y="1402350"/>
                  </a:lnTo>
                  <a:lnTo>
                    <a:pt x="2260756" y="1503326"/>
                  </a:lnTo>
                  <a:lnTo>
                    <a:pt x="2227097" y="1800647"/>
                  </a:lnTo>
                  <a:lnTo>
                    <a:pt x="2193439" y="1884794"/>
                  </a:lnTo>
                  <a:lnTo>
                    <a:pt x="2041973" y="1996990"/>
                  </a:lnTo>
                  <a:lnTo>
                    <a:pt x="2120511" y="2176504"/>
                  </a:lnTo>
                  <a:lnTo>
                    <a:pt x="1845630" y="2305530"/>
                  </a:lnTo>
                  <a:lnTo>
                    <a:pt x="1772702" y="2400897"/>
                  </a:lnTo>
                  <a:lnTo>
                    <a:pt x="1845630" y="2591631"/>
                  </a:lnTo>
                  <a:lnTo>
                    <a:pt x="1845630" y="2597241"/>
                  </a:lnTo>
                  <a:lnTo>
                    <a:pt x="1761483" y="2574801"/>
                  </a:lnTo>
                  <a:lnTo>
                    <a:pt x="1475382" y="2462605"/>
                  </a:lnTo>
                  <a:lnTo>
                    <a:pt x="1368796" y="2395287"/>
                  </a:lnTo>
                  <a:lnTo>
                    <a:pt x="1307088" y="2294311"/>
                  </a:lnTo>
                  <a:lnTo>
                    <a:pt x="1228550" y="2075528"/>
                  </a:lnTo>
                  <a:lnTo>
                    <a:pt x="1172452" y="1896014"/>
                  </a:lnTo>
                  <a:lnTo>
                    <a:pt x="1133183" y="1811866"/>
                  </a:lnTo>
                  <a:lnTo>
                    <a:pt x="1049036" y="1750158"/>
                  </a:lnTo>
                  <a:lnTo>
                    <a:pt x="942450" y="1699670"/>
                  </a:lnTo>
                  <a:lnTo>
                    <a:pt x="656349" y="1587474"/>
                  </a:lnTo>
                  <a:lnTo>
                    <a:pt x="532933" y="1531376"/>
                  </a:lnTo>
                  <a:lnTo>
                    <a:pt x="471225" y="1508936"/>
                  </a:lnTo>
                  <a:lnTo>
                    <a:pt x="375858" y="1497717"/>
                  </a:lnTo>
                  <a:lnTo>
                    <a:pt x="319760" y="1413569"/>
                  </a:lnTo>
                  <a:lnTo>
                    <a:pt x="269272" y="1351861"/>
                  </a:lnTo>
                  <a:lnTo>
                    <a:pt x="33659" y="1301373"/>
                  </a:lnTo>
                  <a:lnTo>
                    <a:pt x="0" y="1121859"/>
                  </a:lnTo>
                  <a:lnTo>
                    <a:pt x="213173" y="1071371"/>
                  </a:lnTo>
                  <a:lnTo>
                    <a:pt x="207564" y="992833"/>
                  </a:lnTo>
                  <a:lnTo>
                    <a:pt x="173905" y="875027"/>
                  </a:lnTo>
                  <a:lnTo>
                    <a:pt x="157075" y="774050"/>
                  </a:lnTo>
                  <a:lnTo>
                    <a:pt x="89758" y="544048"/>
                  </a:lnTo>
                  <a:close/>
                </a:path>
              </a:pathLst>
            </a:custGeom>
            <a:noFill/>
            <a:ln w="254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Forme libre 5"/>
            <p:cNvSpPr/>
            <p:nvPr/>
          </p:nvSpPr>
          <p:spPr>
            <a:xfrm>
              <a:off x="1200075" y="2026419"/>
              <a:ext cx="1012080" cy="714265"/>
            </a:xfrm>
            <a:custGeom>
              <a:avLst/>
              <a:gdLst>
                <a:gd name="connsiteX0" fmla="*/ 0 w 779228"/>
                <a:gd name="connsiteY0" fmla="*/ 556591 h 556591"/>
                <a:gd name="connsiteX1" fmla="*/ 214685 w 779228"/>
                <a:gd name="connsiteY1" fmla="*/ 445273 h 556591"/>
                <a:gd name="connsiteX2" fmla="*/ 461175 w 779228"/>
                <a:gd name="connsiteY2" fmla="*/ 397565 h 556591"/>
                <a:gd name="connsiteX3" fmla="*/ 588396 w 779228"/>
                <a:gd name="connsiteY3" fmla="*/ 238539 h 556591"/>
                <a:gd name="connsiteX4" fmla="*/ 636104 w 779228"/>
                <a:gd name="connsiteY4" fmla="*/ 135172 h 556591"/>
                <a:gd name="connsiteX5" fmla="*/ 620201 w 779228"/>
                <a:gd name="connsiteY5" fmla="*/ 31805 h 556591"/>
                <a:gd name="connsiteX6" fmla="*/ 779228 w 779228"/>
                <a:gd name="connsiteY6" fmla="*/ 0 h 556591"/>
                <a:gd name="connsiteX0" fmla="*/ 0 w 812397"/>
                <a:gd name="connsiteY0" fmla="*/ 598482 h 598482"/>
                <a:gd name="connsiteX1" fmla="*/ 214685 w 812397"/>
                <a:gd name="connsiteY1" fmla="*/ 487164 h 598482"/>
                <a:gd name="connsiteX2" fmla="*/ 461175 w 812397"/>
                <a:gd name="connsiteY2" fmla="*/ 439456 h 598482"/>
                <a:gd name="connsiteX3" fmla="*/ 588396 w 812397"/>
                <a:gd name="connsiteY3" fmla="*/ 280430 h 598482"/>
                <a:gd name="connsiteX4" fmla="*/ 636104 w 812397"/>
                <a:gd name="connsiteY4" fmla="*/ 177063 h 598482"/>
                <a:gd name="connsiteX5" fmla="*/ 620201 w 812397"/>
                <a:gd name="connsiteY5" fmla="*/ 73696 h 598482"/>
                <a:gd name="connsiteX6" fmla="*/ 812397 w 812397"/>
                <a:gd name="connsiteY6" fmla="*/ 0 h 598482"/>
                <a:gd name="connsiteX0" fmla="*/ 0 w 807659"/>
                <a:gd name="connsiteY0" fmla="*/ 629900 h 629900"/>
                <a:gd name="connsiteX1" fmla="*/ 209947 w 807659"/>
                <a:gd name="connsiteY1" fmla="*/ 487164 h 629900"/>
                <a:gd name="connsiteX2" fmla="*/ 456437 w 807659"/>
                <a:gd name="connsiteY2" fmla="*/ 439456 h 629900"/>
                <a:gd name="connsiteX3" fmla="*/ 583658 w 807659"/>
                <a:gd name="connsiteY3" fmla="*/ 280430 h 629900"/>
                <a:gd name="connsiteX4" fmla="*/ 631366 w 807659"/>
                <a:gd name="connsiteY4" fmla="*/ 177063 h 629900"/>
                <a:gd name="connsiteX5" fmla="*/ 615463 w 807659"/>
                <a:gd name="connsiteY5" fmla="*/ 73696 h 629900"/>
                <a:gd name="connsiteX6" fmla="*/ 807659 w 807659"/>
                <a:gd name="connsiteY6" fmla="*/ 0 h 62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7659" h="629900">
                  <a:moveTo>
                    <a:pt x="0" y="629900"/>
                  </a:moveTo>
                  <a:lnTo>
                    <a:pt x="209947" y="487164"/>
                  </a:lnTo>
                  <a:lnTo>
                    <a:pt x="456437" y="439456"/>
                  </a:lnTo>
                  <a:lnTo>
                    <a:pt x="583658" y="280430"/>
                  </a:lnTo>
                  <a:lnTo>
                    <a:pt x="631366" y="177063"/>
                  </a:lnTo>
                  <a:lnTo>
                    <a:pt x="615463" y="73696"/>
                  </a:lnTo>
                  <a:lnTo>
                    <a:pt x="807659" y="0"/>
                  </a:lnTo>
                </a:path>
              </a:pathLst>
            </a:cu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7" name="ZoneTexte 26"/>
          <p:cNvSpPr txBox="1"/>
          <p:nvPr/>
        </p:nvSpPr>
        <p:spPr>
          <a:xfrm>
            <a:off x="6972009" y="603307"/>
            <a:ext cx="1297150" cy="338554"/>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smtClean="0">
                <a:ln>
                  <a:noFill/>
                </a:ln>
                <a:solidFill>
                  <a:srgbClr val="FFC000"/>
                </a:solidFill>
                <a:effectLst/>
                <a:uLnTx/>
                <a:uFillTx/>
                <a:latin typeface="Arial" panose="020B0604020202020204"/>
                <a:ea typeface="+mn-ea"/>
                <a:cs typeface="+mn-cs"/>
              </a:rPr>
              <a:t>T0 + 43 ans</a:t>
            </a:r>
            <a:endParaRPr kumimoji="0" lang="fr-FR" sz="1600" b="1" i="0" u="none" strike="noStrike" kern="1200" cap="none" spc="0" normalizeH="0" baseline="0" noProof="0" dirty="0">
              <a:ln>
                <a:noFill/>
              </a:ln>
              <a:solidFill>
                <a:srgbClr val="FFC000"/>
              </a:solidFill>
              <a:effectLst/>
              <a:uLnTx/>
              <a:uFillTx/>
              <a:latin typeface="Arial" panose="020B0604020202020204"/>
              <a:ea typeface="+mn-ea"/>
              <a:cs typeface="+mn-cs"/>
            </a:endParaRPr>
          </a:p>
        </p:txBody>
      </p:sp>
      <p:sp>
        <p:nvSpPr>
          <p:cNvPr id="28" name="Rectangle 27"/>
          <p:cNvSpPr/>
          <p:nvPr/>
        </p:nvSpPr>
        <p:spPr>
          <a:xfrm>
            <a:off x="6256829" y="3657466"/>
            <a:ext cx="2727510" cy="618631"/>
          </a:xfrm>
          <a:prstGeom prst="rect">
            <a:avLst/>
          </a:prstGeom>
        </p:spPr>
        <p:txBody>
          <a:bodyPr wrap="square">
            <a:spAutoFit/>
          </a:bodyPr>
          <a:lstStyle/>
          <a:p>
            <a:pPr marL="0" marR="0" lvl="0" indent="0" algn="just" defTabSz="342900" rtl="0" eaLnBrk="1" fontAlgn="auto" latinLnBrk="0" hangingPunct="1">
              <a:lnSpc>
                <a:spcPct val="114000"/>
              </a:lnSpc>
              <a:spcBef>
                <a:spcPts val="0"/>
              </a:spcBef>
              <a:spcAft>
                <a:spcPts val="0"/>
              </a:spcAft>
              <a:buClrTx/>
              <a:buSzTx/>
              <a:buFontTx/>
              <a:buNone/>
              <a:tabLst/>
              <a:defRPr/>
            </a:pPr>
            <a:r>
              <a:rPr kumimoji="0" lang="fr-FR" sz="1000" b="0" i="0" u="none" strike="noStrike" kern="1200" cap="none" spc="0" normalizeH="0" baseline="0" noProof="0" dirty="0" smtClean="0">
                <a:ln>
                  <a:noFill/>
                </a:ln>
                <a:solidFill>
                  <a:srgbClr val="575756"/>
                </a:solidFill>
                <a:effectLst/>
                <a:uLnTx/>
                <a:uFillTx/>
                <a:latin typeface="Arial" panose="020B0604020202020204"/>
                <a:ea typeface="+mn-ea"/>
                <a:cs typeface="+mn-cs"/>
              </a:rPr>
              <a:t>Fin de l’extraction  </a:t>
            </a:r>
          </a:p>
          <a:p>
            <a:pPr marL="0" marR="0" lvl="0" indent="0" algn="just" defTabSz="342900" rtl="0" eaLnBrk="1" fontAlgn="auto" latinLnBrk="0" hangingPunct="1">
              <a:lnSpc>
                <a:spcPct val="114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575756"/>
                </a:solidFill>
                <a:effectLst/>
                <a:uLnTx/>
                <a:uFillTx/>
                <a:latin typeface="Arial" panose="020B0604020202020204"/>
                <a:ea typeface="+mn-ea"/>
                <a:cs typeface="+mn-cs"/>
              </a:rPr>
              <a:t>F</a:t>
            </a:r>
            <a:r>
              <a:rPr kumimoji="0" lang="fr-FR" sz="1000" b="0" i="0" u="none" strike="noStrike" kern="1200" cap="none" spc="0" normalizeH="0" baseline="0" noProof="0" dirty="0" smtClean="0">
                <a:ln>
                  <a:noFill/>
                </a:ln>
                <a:solidFill>
                  <a:srgbClr val="575756"/>
                </a:solidFill>
                <a:effectLst/>
                <a:uLnTx/>
                <a:uFillTx/>
                <a:latin typeface="Arial" panose="020B0604020202020204"/>
                <a:ea typeface="+mn-ea"/>
                <a:cs typeface="+mn-cs"/>
              </a:rPr>
              <a:t>inalisation du remblayage avant remise en état finale</a:t>
            </a:r>
            <a:endParaRPr kumimoji="0" lang="fr-FR" sz="1000" b="0" i="0" u="none" strike="noStrike" kern="1200" cap="none" spc="0" normalizeH="0" baseline="0" noProof="0" dirty="0">
              <a:ln>
                <a:noFill/>
              </a:ln>
              <a:solidFill>
                <a:srgbClr val="575756"/>
              </a:solidFill>
              <a:effectLst/>
              <a:uLnTx/>
              <a:uFillTx/>
              <a:latin typeface="Arial" panose="020B0604020202020204"/>
              <a:ea typeface="+mn-ea"/>
              <a:cs typeface="+mn-cs"/>
            </a:endParaRPr>
          </a:p>
        </p:txBody>
      </p:sp>
      <p:sp>
        <p:nvSpPr>
          <p:cNvPr id="33" name="ZoneTexte 32"/>
          <p:cNvSpPr txBox="1"/>
          <p:nvPr/>
        </p:nvSpPr>
        <p:spPr>
          <a:xfrm>
            <a:off x="3916455" y="590069"/>
            <a:ext cx="1297150" cy="338554"/>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smtClean="0">
                <a:ln>
                  <a:noFill/>
                </a:ln>
                <a:solidFill>
                  <a:srgbClr val="92D050"/>
                </a:solidFill>
                <a:effectLst/>
                <a:uLnTx/>
                <a:uFillTx/>
                <a:latin typeface="Arial" panose="020B0604020202020204"/>
                <a:ea typeface="+mn-ea"/>
                <a:cs typeface="+mn-cs"/>
              </a:rPr>
              <a:t>T0 + 13 ans</a:t>
            </a:r>
            <a:endParaRPr kumimoji="0" lang="fr-FR" sz="1600" b="1" i="0" u="none" strike="noStrike" kern="1200" cap="none" spc="0" normalizeH="0" baseline="0" noProof="0" dirty="0">
              <a:ln>
                <a:noFill/>
              </a:ln>
              <a:solidFill>
                <a:srgbClr val="92D05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21272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28" grpId="0"/>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4"/>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DD52E7CA-940C-4B6E-9E73-0245BA95FC91}" type="slidenum">
              <a:rPr kumimoji="0" lang="en-GB" sz="800" b="0" i="0" u="none" strike="noStrike" kern="1200" cap="none" spc="0" normalizeH="0" baseline="0" noProof="0" smtClean="0">
                <a:ln>
                  <a:noFill/>
                </a:ln>
                <a:solidFill>
                  <a:srgbClr val="575756"/>
                </a:solidFill>
                <a:effectLst/>
                <a:uLnTx/>
                <a:uFillTx/>
                <a:latin typeface="Arial" panose="020B0604020202020204" pitchFamily="34" charset="0"/>
                <a:ea typeface="+mn-ea"/>
                <a:cs typeface="Arial" panose="020B0604020202020204" pitchFamily="34" charset="0"/>
              </a:rPr>
              <a:pPr marL="0" marR="0" lvl="0" indent="0" algn="r" defTabSz="342900" rtl="0" eaLnBrk="1" fontAlgn="auto" latinLnBrk="0" hangingPunct="1">
                <a:lnSpc>
                  <a:spcPct val="100000"/>
                </a:lnSpc>
                <a:spcBef>
                  <a:spcPts val="0"/>
                </a:spcBef>
                <a:spcAft>
                  <a:spcPts val="0"/>
                </a:spcAft>
                <a:buClrTx/>
                <a:buSzTx/>
                <a:buFontTx/>
                <a:buNone/>
                <a:tabLst/>
                <a:defRPr/>
              </a:pPr>
              <a:t>33</a:t>
            </a:fld>
            <a:r>
              <a:rPr kumimoji="0" lang="en-GB" sz="800" b="0" i="0" u="none" strike="noStrike" kern="1200" cap="none" spc="0" normalizeH="0" baseline="0" noProof="0" smtClean="0">
                <a:ln>
                  <a:noFill/>
                </a:ln>
                <a:solidFill>
                  <a:srgbClr val="575756"/>
                </a:solidFill>
                <a:effectLst/>
                <a:uLnTx/>
                <a:uFillTx/>
                <a:latin typeface="Arial" panose="020B0604020202020204" pitchFamily="34" charset="0"/>
                <a:ea typeface="+mn-ea"/>
                <a:cs typeface="Arial" panose="020B0604020202020204" pitchFamily="34" charset="0"/>
              </a:rPr>
              <a:t> /</a:t>
            </a:r>
            <a:endParaRPr kumimoji="0" lang="en-GB" sz="800" b="0" i="0" u="none" strike="noStrike" kern="1200" cap="none" spc="0" normalizeH="0" baseline="0" noProof="0" dirty="0">
              <a:ln>
                <a:noFill/>
              </a:ln>
              <a:solidFill>
                <a:srgbClr val="575756"/>
              </a:solidFill>
              <a:effectLst/>
              <a:uLnTx/>
              <a:uFillTx/>
              <a:latin typeface="Arial" panose="020B0604020202020204" pitchFamily="34" charset="0"/>
              <a:ea typeface="+mn-ea"/>
              <a:cs typeface="Arial" panose="020B0604020202020204" pitchFamily="34" charset="0"/>
            </a:endParaRPr>
          </a:p>
        </p:txBody>
      </p:sp>
      <p:sp>
        <p:nvSpPr>
          <p:cNvPr id="5" name="Titre 4"/>
          <p:cNvSpPr>
            <a:spLocks noGrp="1"/>
          </p:cNvSpPr>
          <p:nvPr>
            <p:ph type="title"/>
          </p:nvPr>
        </p:nvSpPr>
        <p:spPr/>
        <p:txBody>
          <a:bodyPr/>
          <a:lstStyle/>
          <a:p>
            <a:r>
              <a:rPr lang="fr-FR" dirty="0" smtClean="0"/>
              <a:t>Modalités D’exploitation</a:t>
            </a:r>
            <a:endParaRPr lang="fr-FR" dirty="0"/>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26129"/>
            <a:ext cx="9144000" cy="2593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Espace réservé du texte 3"/>
          <p:cNvSpPr txBox="1">
            <a:spLocks/>
          </p:cNvSpPr>
          <p:nvPr/>
        </p:nvSpPr>
        <p:spPr>
          <a:xfrm>
            <a:off x="4313583" y="489162"/>
            <a:ext cx="5059018" cy="2752230"/>
          </a:xfrm>
          <a:prstGeom prst="rect">
            <a:avLst/>
          </a:prstGeom>
          <a:noFill/>
        </p:spPr>
        <p:txBody>
          <a:bodyPr vert="horz" lIns="91440" tIns="45720" rIns="91440" bIns="45720" rtlCol="0">
            <a:noAutofit/>
          </a:bodyPr>
          <a:lstStyle>
            <a:lvl1pPr marL="0" marR="0" indent="0" algn="l" defTabSz="914378" rtl="0" eaLnBrk="1" fontAlgn="auto" latinLnBrk="0" hangingPunct="1">
              <a:lnSpc>
                <a:spcPct val="90000"/>
              </a:lnSpc>
              <a:spcBef>
                <a:spcPts val="0"/>
              </a:spcBef>
              <a:spcAft>
                <a:spcPts val="0"/>
              </a:spcAft>
              <a:buClrTx/>
              <a:buSzTx/>
              <a:buFont typeface="Arial" panose="020B0604020202020204" pitchFamily="34" charset="0"/>
              <a:buNone/>
              <a:tabLst/>
              <a:defRPr sz="2000" b="1" kern="1200" cap="none" baseline="0">
                <a:solidFill>
                  <a:schemeClr val="tx2"/>
                </a:solidFill>
                <a:latin typeface="Arial" panose="020B0604020202020204" pitchFamily="34" charset="0"/>
                <a:ea typeface="+mn-ea"/>
                <a:cs typeface="Arial" panose="020B0604020202020204" pitchFamily="34" charset="0"/>
              </a:defRPr>
            </a:lvl1pPr>
            <a:lvl2pPr marL="0" marR="0" indent="0" algn="l" defTabSz="914378" rtl="0" eaLnBrk="1" fontAlgn="auto" latinLnBrk="0" hangingPunct="1">
              <a:lnSpc>
                <a:spcPct val="90000"/>
              </a:lnSpc>
              <a:spcBef>
                <a:spcPts val="0"/>
              </a:spcBef>
              <a:spcAft>
                <a:spcPts val="0"/>
              </a:spcAft>
              <a:buClrTx/>
              <a:buSzPct val="80000"/>
              <a:buFont typeface="Arial" panose="020B0604020202020204" pitchFamily="34" charset="0"/>
              <a:buNone/>
              <a:tabLst/>
              <a:defRPr sz="1800" b="0" kern="1200">
                <a:solidFill>
                  <a:schemeClr val="bg2">
                    <a:lumMod val="50000"/>
                    <a:lumOff val="50000"/>
                  </a:schemeClr>
                </a:solidFill>
                <a:latin typeface="Arial" panose="020B0604020202020204" pitchFamily="34" charset="0"/>
                <a:ea typeface="+mn-ea"/>
                <a:cs typeface="Arial" panose="020B0604020202020204" pitchFamily="34" charset="0"/>
              </a:defRPr>
            </a:lvl2pPr>
            <a:lvl3pPr marL="357188" marR="0" indent="-357188" algn="l" defTabSz="914378" rtl="0" eaLnBrk="1" fontAlgn="auto" latinLnBrk="0" hangingPunct="1">
              <a:lnSpc>
                <a:spcPct val="90000"/>
              </a:lnSpc>
              <a:spcBef>
                <a:spcPts val="1200"/>
              </a:spcBef>
              <a:spcAft>
                <a:spcPts val="0"/>
              </a:spcAft>
              <a:buClr>
                <a:schemeClr val="tx2"/>
              </a:buClr>
              <a:buSzTx/>
              <a:buFont typeface="Wingdings" panose="05000000000000000000" pitchFamily="2" charset="2"/>
              <a:buChar char="n"/>
              <a:tabLst/>
              <a:defRPr lang="fr-FR" sz="1600" kern="1200">
                <a:solidFill>
                  <a:schemeClr val="bg2">
                    <a:lumMod val="50000"/>
                    <a:lumOff val="50000"/>
                  </a:schemeClr>
                </a:solidFill>
                <a:latin typeface="Arial" panose="020B0604020202020204" pitchFamily="34" charset="0"/>
                <a:ea typeface="+mn-ea"/>
                <a:cs typeface="Arial" panose="020B0604020202020204" pitchFamily="34" charset="0"/>
              </a:defRPr>
            </a:lvl3pPr>
            <a:lvl4pPr marL="530225" marR="0" indent="-285750" algn="l" defTabSz="914378" rtl="0" eaLnBrk="1" fontAlgn="auto" latinLnBrk="0" hangingPunct="1">
              <a:lnSpc>
                <a:spcPct val="90000"/>
              </a:lnSpc>
              <a:spcBef>
                <a:spcPts val="1200"/>
              </a:spcBef>
              <a:spcAft>
                <a:spcPts val="0"/>
              </a:spcAft>
              <a:buClr>
                <a:schemeClr val="bg1">
                  <a:lumMod val="75000"/>
                </a:schemeClr>
              </a:buClr>
              <a:buSzTx/>
              <a:buFont typeface="Arial" panose="020B0604020202020204" pitchFamily="34" charset="0"/>
              <a:buChar char="►"/>
              <a:tabLst/>
              <a:defRPr sz="1400" kern="1200">
                <a:solidFill>
                  <a:schemeClr val="bg2">
                    <a:lumMod val="50000"/>
                    <a:lumOff val="50000"/>
                  </a:schemeClr>
                </a:solidFill>
                <a:latin typeface="Arial" panose="020B0604020202020204" pitchFamily="34" charset="0"/>
                <a:ea typeface="+mn-ea"/>
                <a:cs typeface="Arial" panose="020B0604020202020204" pitchFamily="34" charset="0"/>
              </a:defRPr>
            </a:lvl4pPr>
            <a:lvl5pPr marL="360000" marR="0" indent="-114300" algn="l" defTabSz="914378" rtl="0" eaLnBrk="1" fontAlgn="auto" latinLnBrk="0" hangingPunct="1">
              <a:lnSpc>
                <a:spcPct val="90000"/>
              </a:lnSpc>
              <a:spcBef>
                <a:spcPts val="1200"/>
              </a:spcBef>
              <a:spcAft>
                <a:spcPts val="0"/>
              </a:spcAft>
              <a:buClrTx/>
              <a:buSzTx/>
              <a:buFont typeface="Arial" panose="020B0604020202020204" pitchFamily="34" charset="0"/>
              <a:buChar char="•"/>
              <a:tabLst/>
              <a:defRPr sz="1100" kern="1200" baseline="0">
                <a:solidFill>
                  <a:schemeClr val="bg2">
                    <a:lumMod val="50000"/>
                    <a:lumOff val="50000"/>
                  </a:schemeClr>
                </a:solidFill>
                <a:latin typeface="Arial" panose="020B0604020202020204" pitchFamily="34" charset="0"/>
                <a:ea typeface="+mn-ea"/>
                <a:cs typeface="Arial" panose="020B0604020202020204" pitchFamily="34" charset="0"/>
              </a:defRPr>
            </a:lvl5pPr>
            <a:lvl6pPr marL="360000" marR="0" indent="-115200" algn="l" defTabSz="914378" rtl="0" eaLnBrk="1" fontAlgn="auto" latinLnBrk="0" hangingPunct="1">
              <a:lnSpc>
                <a:spcPct val="90000"/>
              </a:lnSpc>
              <a:spcBef>
                <a:spcPts val="1200"/>
              </a:spcBef>
              <a:spcAft>
                <a:spcPts val="0"/>
              </a:spcAft>
              <a:buClrTx/>
              <a:buSzTx/>
              <a:buFont typeface="Arial" panose="020B0604020202020204" pitchFamily="34" charset="0"/>
              <a:buChar char="•"/>
              <a:tabLst/>
              <a:defRPr sz="1100" kern="1200">
                <a:solidFill>
                  <a:schemeClr val="bg2">
                    <a:lumMod val="50000"/>
                    <a:lumOff val="50000"/>
                  </a:schemeClr>
                </a:solidFill>
                <a:latin typeface="Arial" panose="020B0604020202020204" pitchFamily="34" charset="0"/>
                <a:ea typeface="+mn-ea"/>
                <a:cs typeface="Arial" panose="020B0604020202020204" pitchFamily="34" charset="0"/>
              </a:defRPr>
            </a:lvl6pPr>
            <a:lvl7pPr marL="360000" marR="0" indent="-115200" algn="l" defTabSz="914378" rtl="0" eaLnBrk="1" fontAlgn="auto" latinLnBrk="0" hangingPunct="1">
              <a:lnSpc>
                <a:spcPct val="90000"/>
              </a:lnSpc>
              <a:spcBef>
                <a:spcPts val="1200"/>
              </a:spcBef>
              <a:spcAft>
                <a:spcPts val="0"/>
              </a:spcAft>
              <a:buClrTx/>
              <a:buSzTx/>
              <a:buFont typeface="Arial" panose="020B0604020202020204" pitchFamily="34" charset="0"/>
              <a:buChar char="•"/>
              <a:tabLst/>
              <a:defRPr sz="1100" kern="1200">
                <a:solidFill>
                  <a:schemeClr val="bg2">
                    <a:lumMod val="50000"/>
                    <a:lumOff val="50000"/>
                  </a:schemeClr>
                </a:solidFill>
                <a:latin typeface="Arial" panose="020B0604020202020204" pitchFamily="34" charset="0"/>
                <a:ea typeface="+mn-ea"/>
                <a:cs typeface="Arial" panose="020B0604020202020204" pitchFamily="34" charset="0"/>
              </a:defRPr>
            </a:lvl7pPr>
            <a:lvl8pPr marL="360000" marR="0" indent="-115200" algn="l" defTabSz="914378" rtl="0" eaLnBrk="1" fontAlgn="auto" latinLnBrk="0" hangingPunct="1">
              <a:lnSpc>
                <a:spcPct val="90000"/>
              </a:lnSpc>
              <a:spcBef>
                <a:spcPts val="1200"/>
              </a:spcBef>
              <a:spcAft>
                <a:spcPts val="0"/>
              </a:spcAft>
              <a:buClrTx/>
              <a:buSzTx/>
              <a:buFont typeface="Arial" panose="020B0604020202020204" pitchFamily="34" charset="0"/>
              <a:buChar char="•"/>
              <a:tabLst/>
              <a:defRPr sz="1100" kern="1200">
                <a:solidFill>
                  <a:schemeClr val="bg2">
                    <a:lumMod val="50000"/>
                    <a:lumOff val="50000"/>
                  </a:schemeClr>
                </a:solidFill>
                <a:latin typeface="Arial" panose="020B0604020202020204" pitchFamily="34" charset="0"/>
                <a:ea typeface="+mn-ea"/>
                <a:cs typeface="Arial" panose="020B0604020202020204" pitchFamily="34" charset="0"/>
              </a:defRPr>
            </a:lvl8pPr>
            <a:lvl9pPr marL="530225" marR="0" indent="-285750" algn="l" defTabSz="914378" rtl="0" eaLnBrk="1" fontAlgn="auto" latinLnBrk="0" hangingPunct="1">
              <a:lnSpc>
                <a:spcPct val="90000"/>
              </a:lnSpc>
              <a:spcBef>
                <a:spcPts val="1200"/>
              </a:spcBef>
              <a:spcAft>
                <a:spcPts val="0"/>
              </a:spcAft>
              <a:buClr>
                <a:schemeClr val="bg1">
                  <a:lumMod val="75000"/>
                </a:schemeClr>
              </a:buClr>
              <a:buSzTx/>
              <a:buFont typeface="Arial" panose="020B0604020202020204" pitchFamily="34" charset="0"/>
              <a:buChar char="►"/>
              <a:tabLst/>
              <a:defRPr sz="1400" kern="1200">
                <a:solidFill>
                  <a:schemeClr val="bg2">
                    <a:lumMod val="50000"/>
                    <a:lumOff val="50000"/>
                  </a:schemeClr>
                </a:solidFill>
                <a:latin typeface="Arial" panose="020B0604020202020204" pitchFamily="34" charset="0"/>
                <a:ea typeface="+mn-ea"/>
                <a:cs typeface="Arial" panose="020B0604020202020204" pitchFamily="34" charset="0"/>
              </a:defRPr>
            </a:lvl9pPr>
          </a:lstStyle>
          <a:p>
            <a:pPr marL="0" marR="0" lvl="0" indent="0" algn="l" defTabSz="914378" rtl="0" eaLnBrk="1" fontAlgn="auto" latinLnBrk="0" hangingPunct="1">
              <a:lnSpc>
                <a:spcPct val="114000"/>
              </a:lnSpc>
              <a:spcBef>
                <a:spcPts val="0"/>
              </a:spcBef>
              <a:spcAft>
                <a:spcPts val="900"/>
              </a:spcAft>
              <a:buClr>
                <a:srgbClr val="0569C8"/>
              </a:buClr>
              <a:buSzTx/>
              <a:buFont typeface="Arial" panose="020B0604020202020204" pitchFamily="34" charset="0"/>
              <a:buNone/>
              <a:tabLst/>
              <a:defRPr/>
            </a:pPr>
            <a:r>
              <a:rPr kumimoji="0" lang="fr-FR" sz="1200" b="1" i="0" u="none" strike="noStrike" kern="1200" cap="none" spc="0" normalizeH="0" baseline="0" noProof="0" dirty="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t>Extraction </a:t>
            </a:r>
            <a:r>
              <a:rPr kumimoji="0" lang="fr-FR" sz="1200" b="1"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différenciée en fonction des horizons :</a:t>
            </a:r>
          </a:p>
          <a:p>
            <a:pPr marL="285750" marR="0" lvl="0" indent="-285750" algn="l" defTabSz="914378" rtl="0" eaLnBrk="1" fontAlgn="auto" latinLnBrk="0" hangingPunct="1">
              <a:lnSpc>
                <a:spcPct val="114000"/>
              </a:lnSpc>
              <a:spcBef>
                <a:spcPts val="0"/>
              </a:spcBef>
              <a:spcAft>
                <a:spcPts val="900"/>
              </a:spcAft>
              <a:buClr>
                <a:srgbClr val="0569C8"/>
              </a:buClr>
              <a:buSzTx/>
              <a:buFont typeface="Wingdings" panose="05000000000000000000" pitchFamily="2" charset="2"/>
              <a:buChar char="§"/>
              <a:tabLst/>
              <a:defRPr/>
            </a:pPr>
            <a:r>
              <a:rPr kumimoji="0" lang="fr-FR" sz="1100" b="1" i="0" u="none" strike="noStrike" kern="1200" cap="none" spc="0" normalizeH="0" baseline="0" noProof="0" dirty="0">
                <a:ln>
                  <a:noFill/>
                </a:ln>
                <a:solidFill>
                  <a:srgbClr val="92D050"/>
                </a:solidFill>
                <a:effectLst/>
                <a:uLnTx/>
                <a:uFillTx/>
                <a:latin typeface="Arial" panose="020B0604020202020204" pitchFamily="34" charset="0"/>
                <a:ea typeface="+mn-ea"/>
                <a:cs typeface="Arial" panose="020B0604020202020204" pitchFamily="34" charset="0"/>
              </a:rPr>
              <a:t>Décapage et découvertes </a:t>
            </a:r>
            <a:r>
              <a:rPr kumimoji="0" lang="fr-FR" sz="1100" b="0" i="0" u="none" strike="noStrike" kern="1200" cap="none" spc="0" normalizeH="0" baseline="0" noProof="0" dirty="0" smtClean="0">
                <a:ln>
                  <a:noFill/>
                </a:ln>
                <a:solidFill>
                  <a:srgbClr val="FFFFFF">
                    <a:lumMod val="50000"/>
                  </a:srgbClr>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fr-FR" sz="1100" b="0" i="0" u="none" strike="noStrike" kern="1200" cap="none" spc="0" normalizeH="0" baseline="0" noProof="0" dirty="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t> </a:t>
            </a:r>
            <a:r>
              <a:rPr kumimoji="0" lang="fr-FR" sz="11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mécanique </a:t>
            </a:r>
          </a:p>
          <a:p>
            <a:pPr marL="285750" marR="0" lvl="0" indent="-285750" algn="l" defTabSz="914378" rtl="0" eaLnBrk="1" fontAlgn="auto" latinLnBrk="0" hangingPunct="1">
              <a:lnSpc>
                <a:spcPct val="114000"/>
              </a:lnSpc>
              <a:spcBef>
                <a:spcPts val="0"/>
              </a:spcBef>
              <a:spcAft>
                <a:spcPts val="900"/>
              </a:spcAft>
              <a:buClr>
                <a:srgbClr val="0569C8"/>
              </a:buClr>
              <a:buSzTx/>
              <a:buFont typeface="Wingdings" panose="05000000000000000000" pitchFamily="2" charset="2"/>
              <a:buChar char="§"/>
              <a:tabLst/>
              <a:defRPr/>
            </a:pPr>
            <a:r>
              <a:rPr kumimoji="0" lang="fr-FR" sz="1100" b="1" i="0" u="none" strike="noStrike" kern="1200" cap="none" spc="0" normalizeH="0" baseline="0" noProof="0" dirty="0">
                <a:ln>
                  <a:noFill/>
                </a:ln>
                <a:solidFill>
                  <a:srgbClr val="92D050"/>
                </a:solidFill>
                <a:effectLst/>
                <a:uLnTx/>
                <a:uFillTx/>
                <a:latin typeface="Arial" panose="020B0604020202020204" pitchFamily="34" charset="0"/>
                <a:ea typeface="+mn-ea"/>
                <a:cs typeface="Arial" panose="020B0604020202020204" pitchFamily="34" charset="0"/>
              </a:rPr>
              <a:t>1</a:t>
            </a:r>
            <a:r>
              <a:rPr kumimoji="0" lang="fr-FR" sz="1100" b="1" i="0" u="none" strike="noStrike" kern="1200" cap="none" spc="0" normalizeH="0" baseline="30000" noProof="0" dirty="0">
                <a:ln>
                  <a:noFill/>
                </a:ln>
                <a:solidFill>
                  <a:srgbClr val="92D050"/>
                </a:solidFill>
                <a:effectLst/>
                <a:uLnTx/>
                <a:uFillTx/>
                <a:latin typeface="Arial" panose="020B0604020202020204" pitchFamily="34" charset="0"/>
                <a:ea typeface="+mn-ea"/>
                <a:cs typeface="Arial" panose="020B0604020202020204" pitchFamily="34" charset="0"/>
              </a:rPr>
              <a:t>ère</a:t>
            </a:r>
            <a:r>
              <a:rPr kumimoji="0" lang="fr-FR" sz="1100" b="1" i="0" u="none" strike="noStrike" kern="1200" cap="none" spc="0" normalizeH="0" baseline="0" noProof="0" dirty="0">
                <a:ln>
                  <a:noFill/>
                </a:ln>
                <a:solidFill>
                  <a:srgbClr val="92D050"/>
                </a:solidFill>
                <a:effectLst/>
                <a:uLnTx/>
                <a:uFillTx/>
                <a:latin typeface="Arial" panose="020B0604020202020204" pitchFamily="34" charset="0"/>
                <a:ea typeface="+mn-ea"/>
                <a:cs typeface="Arial" panose="020B0604020202020204" pitchFamily="34" charset="0"/>
              </a:rPr>
              <a:t> masse de gypse </a:t>
            </a:r>
            <a:r>
              <a:rPr kumimoji="0" lang="fr-FR" sz="1100" b="0" i="0" u="none" strike="noStrike" kern="1200" cap="none" spc="0" normalizeH="0" baseline="0" noProof="0" dirty="0" smtClean="0">
                <a:ln>
                  <a:noFill/>
                </a:ln>
                <a:solidFill>
                  <a:srgbClr val="FFFFFF">
                    <a:lumMod val="50000"/>
                  </a:srgbClr>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fr-FR" sz="1100" b="0" i="0" u="none" strike="noStrike" kern="1200" cap="none" spc="0" normalizeH="0" baseline="0" noProof="0" dirty="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t> </a:t>
            </a:r>
            <a:r>
              <a:rPr kumimoji="0" lang="fr-FR" sz="11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Tirs de mines (ou éventuellement mécanique)</a:t>
            </a:r>
          </a:p>
          <a:p>
            <a:pPr marL="285750" marR="0" lvl="0" indent="-285750" algn="l" defTabSz="914378" rtl="0" eaLnBrk="1" fontAlgn="auto" latinLnBrk="0" hangingPunct="1">
              <a:lnSpc>
                <a:spcPct val="114000"/>
              </a:lnSpc>
              <a:spcBef>
                <a:spcPts val="0"/>
              </a:spcBef>
              <a:spcAft>
                <a:spcPts val="900"/>
              </a:spcAft>
              <a:buClr>
                <a:srgbClr val="0569C8"/>
              </a:buClr>
              <a:buSzTx/>
              <a:buFont typeface="Wingdings" panose="05000000000000000000" pitchFamily="2" charset="2"/>
              <a:buChar char="§"/>
              <a:tabLst/>
              <a:defRPr/>
            </a:pPr>
            <a:r>
              <a:rPr kumimoji="0" lang="fr-FR" sz="1100" b="1" i="0" u="none" strike="noStrike" kern="1200" cap="none" spc="0" normalizeH="0" baseline="0" noProof="0" dirty="0">
                <a:ln>
                  <a:noFill/>
                </a:ln>
                <a:solidFill>
                  <a:srgbClr val="92D050"/>
                </a:solidFill>
                <a:effectLst/>
                <a:uLnTx/>
                <a:uFillTx/>
                <a:latin typeface="Arial" panose="020B0604020202020204" pitchFamily="34" charset="0"/>
                <a:ea typeface="+mn-ea"/>
                <a:cs typeface="Arial" panose="020B0604020202020204" pitchFamily="34" charset="0"/>
              </a:rPr>
              <a:t>2</a:t>
            </a:r>
            <a:r>
              <a:rPr kumimoji="0" lang="fr-FR" sz="1100" b="1" i="0" u="none" strike="noStrike" kern="1200" cap="none" spc="0" normalizeH="0" baseline="30000" noProof="0" dirty="0">
                <a:ln>
                  <a:noFill/>
                </a:ln>
                <a:solidFill>
                  <a:srgbClr val="92D050"/>
                </a:solidFill>
                <a:effectLst/>
                <a:uLnTx/>
                <a:uFillTx/>
                <a:latin typeface="Arial" panose="020B0604020202020204" pitchFamily="34" charset="0"/>
                <a:ea typeface="+mn-ea"/>
                <a:cs typeface="Arial" panose="020B0604020202020204" pitchFamily="34" charset="0"/>
              </a:rPr>
              <a:t>ème</a:t>
            </a:r>
            <a:r>
              <a:rPr kumimoji="0" lang="fr-FR" sz="1100" b="1" i="0" u="none" strike="noStrike" kern="1200" cap="none" spc="0" normalizeH="0" baseline="0" noProof="0" dirty="0">
                <a:ln>
                  <a:noFill/>
                </a:ln>
                <a:solidFill>
                  <a:srgbClr val="92D050"/>
                </a:solidFill>
                <a:effectLst/>
                <a:uLnTx/>
                <a:uFillTx/>
                <a:latin typeface="Arial" panose="020B0604020202020204" pitchFamily="34" charset="0"/>
                <a:ea typeface="+mn-ea"/>
                <a:cs typeface="Arial" panose="020B0604020202020204" pitchFamily="34" charset="0"/>
              </a:rPr>
              <a:t> et 3</a:t>
            </a:r>
            <a:r>
              <a:rPr kumimoji="0" lang="fr-FR" sz="1100" b="1" i="0" u="none" strike="noStrike" kern="1200" cap="none" spc="0" normalizeH="0" baseline="30000" noProof="0" dirty="0">
                <a:ln>
                  <a:noFill/>
                </a:ln>
                <a:solidFill>
                  <a:srgbClr val="92D050"/>
                </a:solidFill>
                <a:effectLst/>
                <a:uLnTx/>
                <a:uFillTx/>
                <a:latin typeface="Arial" panose="020B0604020202020204" pitchFamily="34" charset="0"/>
                <a:ea typeface="+mn-ea"/>
                <a:cs typeface="Arial" panose="020B0604020202020204" pitchFamily="34" charset="0"/>
              </a:rPr>
              <a:t>ème</a:t>
            </a:r>
            <a:r>
              <a:rPr kumimoji="0" lang="fr-FR" sz="1100" b="1" i="0" u="none" strike="noStrike" kern="1200" cap="none" spc="0" normalizeH="0" baseline="0" noProof="0" dirty="0">
                <a:ln>
                  <a:noFill/>
                </a:ln>
                <a:solidFill>
                  <a:srgbClr val="92D050"/>
                </a:solidFill>
                <a:effectLst/>
                <a:uLnTx/>
                <a:uFillTx/>
                <a:latin typeface="Arial" panose="020B0604020202020204" pitchFamily="34" charset="0"/>
                <a:ea typeface="+mn-ea"/>
                <a:cs typeface="Arial" panose="020B0604020202020204" pitchFamily="34" charset="0"/>
              </a:rPr>
              <a:t> masses de gypse </a:t>
            </a:r>
            <a:r>
              <a:rPr kumimoji="0" lang="fr-FR" sz="1100" b="0" i="0" u="none" strike="noStrike" kern="1200" cap="none" spc="0" normalizeH="0" baseline="0" noProof="0" dirty="0" smtClean="0">
                <a:ln>
                  <a:noFill/>
                </a:ln>
                <a:solidFill>
                  <a:srgbClr val="FFFFFF">
                    <a:lumMod val="50000"/>
                  </a:srgbClr>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fr-FR" sz="1100" b="0" i="0" u="none" strike="noStrike" kern="1200" cap="none" spc="0" normalizeH="0" baseline="0" noProof="0" dirty="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t> </a:t>
            </a:r>
            <a:r>
              <a:rPr kumimoji="0" lang="fr-FR" sz="11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mécanique</a:t>
            </a:r>
          </a:p>
        </p:txBody>
      </p:sp>
      <p:sp>
        <p:nvSpPr>
          <p:cNvPr id="11" name="Espace réservé du texte 3"/>
          <p:cNvSpPr txBox="1">
            <a:spLocks/>
          </p:cNvSpPr>
          <p:nvPr/>
        </p:nvSpPr>
        <p:spPr>
          <a:xfrm>
            <a:off x="0" y="490138"/>
            <a:ext cx="4395691" cy="2752230"/>
          </a:xfrm>
          <a:prstGeom prst="rect">
            <a:avLst/>
          </a:prstGeom>
          <a:noFill/>
        </p:spPr>
        <p:txBody>
          <a:bodyPr vert="horz" lIns="91440" tIns="45720" rIns="91440" bIns="45720" rtlCol="0">
            <a:noAutofit/>
          </a:bodyPr>
          <a:lstStyle>
            <a:lvl1pPr marL="0" marR="0" indent="0" algn="l" defTabSz="914378" rtl="0" eaLnBrk="1" fontAlgn="auto" latinLnBrk="0" hangingPunct="1">
              <a:lnSpc>
                <a:spcPct val="90000"/>
              </a:lnSpc>
              <a:spcBef>
                <a:spcPts val="0"/>
              </a:spcBef>
              <a:spcAft>
                <a:spcPts val="0"/>
              </a:spcAft>
              <a:buClrTx/>
              <a:buSzTx/>
              <a:buFont typeface="Arial" panose="020B0604020202020204" pitchFamily="34" charset="0"/>
              <a:buNone/>
              <a:tabLst/>
              <a:defRPr sz="2000" b="1" kern="1200" cap="none" baseline="0">
                <a:solidFill>
                  <a:schemeClr val="tx2"/>
                </a:solidFill>
                <a:latin typeface="Arial" panose="020B0604020202020204" pitchFamily="34" charset="0"/>
                <a:ea typeface="+mn-ea"/>
                <a:cs typeface="Arial" panose="020B0604020202020204" pitchFamily="34" charset="0"/>
              </a:defRPr>
            </a:lvl1pPr>
            <a:lvl2pPr marL="0" marR="0" indent="0" algn="l" defTabSz="914378" rtl="0" eaLnBrk="1" fontAlgn="auto" latinLnBrk="0" hangingPunct="1">
              <a:lnSpc>
                <a:spcPct val="90000"/>
              </a:lnSpc>
              <a:spcBef>
                <a:spcPts val="0"/>
              </a:spcBef>
              <a:spcAft>
                <a:spcPts val="0"/>
              </a:spcAft>
              <a:buClrTx/>
              <a:buSzPct val="80000"/>
              <a:buFont typeface="Arial" panose="020B0604020202020204" pitchFamily="34" charset="0"/>
              <a:buNone/>
              <a:tabLst/>
              <a:defRPr sz="1800" b="0" kern="1200">
                <a:solidFill>
                  <a:schemeClr val="bg2">
                    <a:lumMod val="50000"/>
                    <a:lumOff val="50000"/>
                  </a:schemeClr>
                </a:solidFill>
                <a:latin typeface="Arial" panose="020B0604020202020204" pitchFamily="34" charset="0"/>
                <a:ea typeface="+mn-ea"/>
                <a:cs typeface="Arial" panose="020B0604020202020204" pitchFamily="34" charset="0"/>
              </a:defRPr>
            </a:lvl2pPr>
            <a:lvl3pPr marL="357188" marR="0" indent="-357188" algn="l" defTabSz="914378" rtl="0" eaLnBrk="1" fontAlgn="auto" latinLnBrk="0" hangingPunct="1">
              <a:lnSpc>
                <a:spcPct val="90000"/>
              </a:lnSpc>
              <a:spcBef>
                <a:spcPts val="1200"/>
              </a:spcBef>
              <a:spcAft>
                <a:spcPts val="0"/>
              </a:spcAft>
              <a:buClr>
                <a:schemeClr val="tx2"/>
              </a:buClr>
              <a:buSzTx/>
              <a:buFont typeface="Wingdings" panose="05000000000000000000" pitchFamily="2" charset="2"/>
              <a:buChar char="n"/>
              <a:tabLst/>
              <a:defRPr lang="fr-FR" sz="1600" kern="1200">
                <a:solidFill>
                  <a:schemeClr val="bg2">
                    <a:lumMod val="50000"/>
                    <a:lumOff val="50000"/>
                  </a:schemeClr>
                </a:solidFill>
                <a:latin typeface="Arial" panose="020B0604020202020204" pitchFamily="34" charset="0"/>
                <a:ea typeface="+mn-ea"/>
                <a:cs typeface="Arial" panose="020B0604020202020204" pitchFamily="34" charset="0"/>
              </a:defRPr>
            </a:lvl3pPr>
            <a:lvl4pPr marL="530225" marR="0" indent="-285750" algn="l" defTabSz="914378" rtl="0" eaLnBrk="1" fontAlgn="auto" latinLnBrk="0" hangingPunct="1">
              <a:lnSpc>
                <a:spcPct val="90000"/>
              </a:lnSpc>
              <a:spcBef>
                <a:spcPts val="1200"/>
              </a:spcBef>
              <a:spcAft>
                <a:spcPts val="0"/>
              </a:spcAft>
              <a:buClr>
                <a:schemeClr val="bg1">
                  <a:lumMod val="75000"/>
                </a:schemeClr>
              </a:buClr>
              <a:buSzTx/>
              <a:buFont typeface="Arial" panose="020B0604020202020204" pitchFamily="34" charset="0"/>
              <a:buChar char="►"/>
              <a:tabLst/>
              <a:defRPr sz="1400" kern="1200">
                <a:solidFill>
                  <a:schemeClr val="bg2">
                    <a:lumMod val="50000"/>
                    <a:lumOff val="50000"/>
                  </a:schemeClr>
                </a:solidFill>
                <a:latin typeface="Arial" panose="020B0604020202020204" pitchFamily="34" charset="0"/>
                <a:ea typeface="+mn-ea"/>
                <a:cs typeface="Arial" panose="020B0604020202020204" pitchFamily="34" charset="0"/>
              </a:defRPr>
            </a:lvl4pPr>
            <a:lvl5pPr marL="360000" marR="0" indent="-114300" algn="l" defTabSz="914378" rtl="0" eaLnBrk="1" fontAlgn="auto" latinLnBrk="0" hangingPunct="1">
              <a:lnSpc>
                <a:spcPct val="90000"/>
              </a:lnSpc>
              <a:spcBef>
                <a:spcPts val="1200"/>
              </a:spcBef>
              <a:spcAft>
                <a:spcPts val="0"/>
              </a:spcAft>
              <a:buClrTx/>
              <a:buSzTx/>
              <a:buFont typeface="Arial" panose="020B0604020202020204" pitchFamily="34" charset="0"/>
              <a:buChar char="•"/>
              <a:tabLst/>
              <a:defRPr sz="1100" kern="1200" baseline="0">
                <a:solidFill>
                  <a:schemeClr val="bg2">
                    <a:lumMod val="50000"/>
                    <a:lumOff val="50000"/>
                  </a:schemeClr>
                </a:solidFill>
                <a:latin typeface="Arial" panose="020B0604020202020204" pitchFamily="34" charset="0"/>
                <a:ea typeface="+mn-ea"/>
                <a:cs typeface="Arial" panose="020B0604020202020204" pitchFamily="34" charset="0"/>
              </a:defRPr>
            </a:lvl5pPr>
            <a:lvl6pPr marL="360000" marR="0" indent="-115200" algn="l" defTabSz="914378" rtl="0" eaLnBrk="1" fontAlgn="auto" latinLnBrk="0" hangingPunct="1">
              <a:lnSpc>
                <a:spcPct val="90000"/>
              </a:lnSpc>
              <a:spcBef>
                <a:spcPts val="1200"/>
              </a:spcBef>
              <a:spcAft>
                <a:spcPts val="0"/>
              </a:spcAft>
              <a:buClrTx/>
              <a:buSzTx/>
              <a:buFont typeface="Arial" panose="020B0604020202020204" pitchFamily="34" charset="0"/>
              <a:buChar char="•"/>
              <a:tabLst/>
              <a:defRPr sz="1100" kern="1200">
                <a:solidFill>
                  <a:schemeClr val="bg2">
                    <a:lumMod val="50000"/>
                    <a:lumOff val="50000"/>
                  </a:schemeClr>
                </a:solidFill>
                <a:latin typeface="Arial" panose="020B0604020202020204" pitchFamily="34" charset="0"/>
                <a:ea typeface="+mn-ea"/>
                <a:cs typeface="Arial" panose="020B0604020202020204" pitchFamily="34" charset="0"/>
              </a:defRPr>
            </a:lvl6pPr>
            <a:lvl7pPr marL="360000" marR="0" indent="-115200" algn="l" defTabSz="914378" rtl="0" eaLnBrk="1" fontAlgn="auto" latinLnBrk="0" hangingPunct="1">
              <a:lnSpc>
                <a:spcPct val="90000"/>
              </a:lnSpc>
              <a:spcBef>
                <a:spcPts val="1200"/>
              </a:spcBef>
              <a:spcAft>
                <a:spcPts val="0"/>
              </a:spcAft>
              <a:buClrTx/>
              <a:buSzTx/>
              <a:buFont typeface="Arial" panose="020B0604020202020204" pitchFamily="34" charset="0"/>
              <a:buChar char="•"/>
              <a:tabLst/>
              <a:defRPr sz="1100" kern="1200">
                <a:solidFill>
                  <a:schemeClr val="bg2">
                    <a:lumMod val="50000"/>
                    <a:lumOff val="50000"/>
                  </a:schemeClr>
                </a:solidFill>
                <a:latin typeface="Arial" panose="020B0604020202020204" pitchFamily="34" charset="0"/>
                <a:ea typeface="+mn-ea"/>
                <a:cs typeface="Arial" panose="020B0604020202020204" pitchFamily="34" charset="0"/>
              </a:defRPr>
            </a:lvl7pPr>
            <a:lvl8pPr marL="360000" marR="0" indent="-115200" algn="l" defTabSz="914378" rtl="0" eaLnBrk="1" fontAlgn="auto" latinLnBrk="0" hangingPunct="1">
              <a:lnSpc>
                <a:spcPct val="90000"/>
              </a:lnSpc>
              <a:spcBef>
                <a:spcPts val="1200"/>
              </a:spcBef>
              <a:spcAft>
                <a:spcPts val="0"/>
              </a:spcAft>
              <a:buClrTx/>
              <a:buSzTx/>
              <a:buFont typeface="Arial" panose="020B0604020202020204" pitchFamily="34" charset="0"/>
              <a:buChar char="•"/>
              <a:tabLst/>
              <a:defRPr sz="1100" kern="1200">
                <a:solidFill>
                  <a:schemeClr val="bg2">
                    <a:lumMod val="50000"/>
                    <a:lumOff val="50000"/>
                  </a:schemeClr>
                </a:solidFill>
                <a:latin typeface="Arial" panose="020B0604020202020204" pitchFamily="34" charset="0"/>
                <a:ea typeface="+mn-ea"/>
                <a:cs typeface="Arial" panose="020B0604020202020204" pitchFamily="34" charset="0"/>
              </a:defRPr>
            </a:lvl8pPr>
            <a:lvl9pPr marL="530225" marR="0" indent="-285750" algn="l" defTabSz="914378" rtl="0" eaLnBrk="1" fontAlgn="auto" latinLnBrk="0" hangingPunct="1">
              <a:lnSpc>
                <a:spcPct val="90000"/>
              </a:lnSpc>
              <a:spcBef>
                <a:spcPts val="1200"/>
              </a:spcBef>
              <a:spcAft>
                <a:spcPts val="0"/>
              </a:spcAft>
              <a:buClr>
                <a:schemeClr val="bg1">
                  <a:lumMod val="75000"/>
                </a:schemeClr>
              </a:buClr>
              <a:buSzTx/>
              <a:buFont typeface="Arial" panose="020B0604020202020204" pitchFamily="34" charset="0"/>
              <a:buChar char="►"/>
              <a:tabLst/>
              <a:defRPr sz="1400" kern="1200">
                <a:solidFill>
                  <a:schemeClr val="bg2">
                    <a:lumMod val="50000"/>
                    <a:lumOff val="50000"/>
                  </a:schemeClr>
                </a:solidFill>
                <a:latin typeface="Arial" panose="020B0604020202020204" pitchFamily="34" charset="0"/>
                <a:ea typeface="+mn-ea"/>
                <a:cs typeface="Arial" panose="020B0604020202020204" pitchFamily="34" charset="0"/>
              </a:defRPr>
            </a:lvl9pPr>
          </a:lstStyle>
          <a:p>
            <a:pPr marL="0" marR="0" lvl="0" indent="0" algn="l" defTabSz="914378" rtl="0" eaLnBrk="1" fontAlgn="auto" latinLnBrk="0" hangingPunct="1">
              <a:lnSpc>
                <a:spcPct val="114000"/>
              </a:lnSpc>
              <a:spcBef>
                <a:spcPts val="0"/>
              </a:spcBef>
              <a:spcAft>
                <a:spcPts val="900"/>
              </a:spcAft>
              <a:buClr>
                <a:srgbClr val="0569C8"/>
              </a:buClr>
              <a:buSzTx/>
              <a:buFont typeface="Arial" panose="020B0604020202020204" pitchFamily="34" charset="0"/>
              <a:buNone/>
              <a:tabLst/>
              <a:defRPr/>
            </a:pPr>
            <a:r>
              <a:rPr kumimoji="0" lang="fr-FR" sz="1200" b="1"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Remblayage </a:t>
            </a:r>
            <a:r>
              <a:rPr kumimoji="0" lang="fr-FR" sz="12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à </a:t>
            </a:r>
            <a:r>
              <a:rPr kumimoji="0" lang="fr-FR" sz="1200" b="0" i="0" u="none" strike="noStrike" kern="1200" cap="none" spc="0" normalizeH="0" baseline="0" noProof="0" dirty="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t>l’aide de :</a:t>
            </a:r>
            <a:endParaRPr kumimoji="0" lang="fr-FR" sz="12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a:p>
            <a:pPr marL="285750" marR="0" lvl="0" indent="-285750" algn="l" defTabSz="914378" rtl="0" eaLnBrk="1" fontAlgn="auto" latinLnBrk="0" hangingPunct="1">
              <a:lnSpc>
                <a:spcPct val="114000"/>
              </a:lnSpc>
              <a:spcBef>
                <a:spcPts val="0"/>
              </a:spcBef>
              <a:spcAft>
                <a:spcPts val="900"/>
              </a:spcAft>
              <a:buClr>
                <a:srgbClr val="0569C8"/>
              </a:buClr>
              <a:buSzTx/>
              <a:buFont typeface="Wingdings" panose="05000000000000000000" pitchFamily="2" charset="2"/>
              <a:buChar char="§"/>
              <a:tabLst/>
              <a:defRPr/>
            </a:pPr>
            <a:r>
              <a:rPr kumimoji="0" lang="fr-FR" sz="11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Terres et matériaux stériles de découverture</a:t>
            </a:r>
          </a:p>
          <a:p>
            <a:pPr marL="285750" marR="0" lvl="0" indent="-285750" algn="l" defTabSz="914378" rtl="0" eaLnBrk="1" fontAlgn="auto" latinLnBrk="0" hangingPunct="1">
              <a:lnSpc>
                <a:spcPct val="114000"/>
              </a:lnSpc>
              <a:spcBef>
                <a:spcPts val="0"/>
              </a:spcBef>
              <a:spcAft>
                <a:spcPts val="900"/>
              </a:spcAft>
              <a:buClr>
                <a:srgbClr val="0569C8"/>
              </a:buClr>
              <a:buSzTx/>
              <a:buFont typeface="Wingdings" panose="05000000000000000000" pitchFamily="2" charset="2"/>
              <a:buChar char="§"/>
              <a:tabLst/>
              <a:defRPr/>
            </a:pPr>
            <a:r>
              <a:rPr kumimoji="0" lang="fr-FR" sz="11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Terres et matériaux de la démolition du fort de Vaujours</a:t>
            </a:r>
          </a:p>
          <a:p>
            <a:pPr marL="285750" marR="0" lvl="0" indent="-285750" algn="l" defTabSz="914378" rtl="0" eaLnBrk="1" fontAlgn="auto" latinLnBrk="0" hangingPunct="1">
              <a:lnSpc>
                <a:spcPct val="114000"/>
              </a:lnSpc>
              <a:spcBef>
                <a:spcPts val="0"/>
              </a:spcBef>
              <a:spcAft>
                <a:spcPts val="900"/>
              </a:spcAft>
              <a:buClr>
                <a:srgbClr val="0569C8"/>
              </a:buClr>
              <a:buSzTx/>
              <a:buFont typeface="Wingdings" panose="05000000000000000000" pitchFamily="2" charset="2"/>
              <a:buChar char="§"/>
              <a:tabLst/>
              <a:defRPr/>
            </a:pPr>
            <a:r>
              <a:rPr kumimoji="0" lang="fr-FR" sz="11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Terres et matériaux </a:t>
            </a:r>
            <a:r>
              <a:rPr kumimoji="0" lang="fr-FR" sz="1100" b="0" i="0" u="none" strike="noStrike" kern="1200" cap="none" spc="0" normalizeH="0" baseline="0" noProof="0" dirty="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t>extérieurs</a:t>
            </a:r>
            <a:endParaRPr kumimoji="0" lang="fr-FR" sz="1100" b="0" i="0" u="none" strike="sng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288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Evaluation environnementale en phase d’exploitation</a:t>
            </a:r>
            <a:endParaRPr lang="fr-FR" dirty="0">
              <a:solidFill>
                <a:srgbClr val="C00000"/>
              </a:solidFill>
            </a:endParaRPr>
          </a:p>
        </p:txBody>
      </p:sp>
      <p:sp>
        <p:nvSpPr>
          <p:cNvPr id="7" name="Espace réservé du numéro de diapositive 6"/>
          <p:cNvSpPr>
            <a:spLocks noGrp="1"/>
          </p:cNvSpPr>
          <p:nvPr>
            <p:ph type="sldNum" sz="quarter" idx="14"/>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DD52E7CA-940C-4B6E-9E73-0245BA95FC91}" type="slidenum">
              <a:rPr kumimoji="0" lang="en-GB" sz="800" b="0" i="0" u="none" strike="noStrike" kern="1200" cap="none" spc="0" normalizeH="0" baseline="0" noProof="0" smtClean="0">
                <a:ln>
                  <a:noFill/>
                </a:ln>
                <a:solidFill>
                  <a:srgbClr val="575756"/>
                </a:solidFill>
                <a:effectLst/>
                <a:uLnTx/>
                <a:uFillTx/>
                <a:latin typeface="Arial" panose="020B0604020202020204" pitchFamily="34" charset="0"/>
                <a:ea typeface="+mn-ea"/>
                <a:cs typeface="Arial" panose="020B0604020202020204" pitchFamily="34" charset="0"/>
              </a:rPr>
              <a:pPr marL="0" marR="0" lvl="0" indent="0" algn="r" defTabSz="342900" rtl="0" eaLnBrk="1" fontAlgn="auto" latinLnBrk="0" hangingPunct="1">
                <a:lnSpc>
                  <a:spcPct val="100000"/>
                </a:lnSpc>
                <a:spcBef>
                  <a:spcPts val="0"/>
                </a:spcBef>
                <a:spcAft>
                  <a:spcPts val="0"/>
                </a:spcAft>
                <a:buClrTx/>
                <a:buSzTx/>
                <a:buFontTx/>
                <a:buNone/>
                <a:tabLst/>
                <a:defRPr/>
              </a:pPr>
              <a:t>34</a:t>
            </a:fld>
            <a:r>
              <a:rPr kumimoji="0" lang="en-GB" sz="800" b="0" i="0" u="none" strike="noStrike" kern="1200" cap="none" spc="0" normalizeH="0" baseline="0" noProof="0">
                <a:ln>
                  <a:noFill/>
                </a:ln>
                <a:solidFill>
                  <a:srgbClr val="575756"/>
                </a:solidFill>
                <a:effectLst/>
                <a:uLnTx/>
                <a:uFillTx/>
                <a:latin typeface="Arial" panose="020B0604020202020204" pitchFamily="34" charset="0"/>
                <a:ea typeface="+mn-ea"/>
                <a:cs typeface="Arial" panose="020B0604020202020204" pitchFamily="34" charset="0"/>
              </a:rPr>
              <a:t> /</a:t>
            </a:r>
            <a:endParaRPr kumimoji="0" lang="en-GB" sz="800" b="0" i="0" u="none" strike="noStrike" kern="1200" cap="none" spc="0" normalizeH="0" baseline="0" noProof="0" dirty="0">
              <a:ln>
                <a:noFill/>
              </a:ln>
              <a:solidFill>
                <a:srgbClr val="575756"/>
              </a:solidFill>
              <a:effectLst/>
              <a:uLnTx/>
              <a:uFillTx/>
              <a:latin typeface="Arial" panose="020B0604020202020204" pitchFamily="34" charset="0"/>
              <a:ea typeface="+mn-ea"/>
              <a:cs typeface="Arial" panose="020B0604020202020204" pitchFamily="34" charset="0"/>
            </a:endParaRPr>
          </a:p>
        </p:txBody>
      </p:sp>
      <p:graphicFrame>
        <p:nvGraphicFramePr>
          <p:cNvPr id="2" name="Tableau 1"/>
          <p:cNvGraphicFramePr>
            <a:graphicFrameLocks noGrp="1"/>
          </p:cNvGraphicFramePr>
          <p:nvPr>
            <p:extLst/>
          </p:nvPr>
        </p:nvGraphicFramePr>
        <p:xfrm>
          <a:off x="450347" y="1118068"/>
          <a:ext cx="8426641" cy="4025432"/>
        </p:xfrm>
        <a:graphic>
          <a:graphicData uri="http://schemas.openxmlformats.org/drawingml/2006/table">
            <a:tbl>
              <a:tblPr firstRow="1" bandRow="1">
                <a:tableStyleId>{F5AB1C69-6EDB-4FF4-983F-18BD219EF322}</a:tableStyleId>
              </a:tblPr>
              <a:tblGrid>
                <a:gridCol w="1016833">
                  <a:extLst>
                    <a:ext uri="{9D8B030D-6E8A-4147-A177-3AD203B41FA5}">
                      <a16:colId xmlns:a16="http://schemas.microsoft.com/office/drawing/2014/main" val="20000"/>
                    </a:ext>
                  </a:extLst>
                </a:gridCol>
                <a:gridCol w="3200115">
                  <a:extLst>
                    <a:ext uri="{9D8B030D-6E8A-4147-A177-3AD203B41FA5}">
                      <a16:colId xmlns:a16="http://schemas.microsoft.com/office/drawing/2014/main" val="20001"/>
                    </a:ext>
                  </a:extLst>
                </a:gridCol>
                <a:gridCol w="4209693">
                  <a:extLst>
                    <a:ext uri="{9D8B030D-6E8A-4147-A177-3AD203B41FA5}">
                      <a16:colId xmlns:a16="http://schemas.microsoft.com/office/drawing/2014/main" val="20002"/>
                    </a:ext>
                  </a:extLst>
                </a:gridCol>
              </a:tblGrid>
              <a:tr h="420998">
                <a:tc>
                  <a:txBody>
                    <a:bodyPr/>
                    <a:lstStyle/>
                    <a:p>
                      <a:pPr algn="ctr"/>
                      <a:r>
                        <a:rPr lang="fr-FR" sz="1100" dirty="0" smtClean="0"/>
                        <a:t>Domaine</a:t>
                      </a:r>
                      <a:endParaRPr lang="fr-FR" sz="1100" dirty="0"/>
                    </a:p>
                  </a:txBody>
                  <a:tcPr anchor="ctr"/>
                </a:tc>
                <a:tc>
                  <a:txBody>
                    <a:bodyPr/>
                    <a:lstStyle/>
                    <a:p>
                      <a:pPr algn="ctr"/>
                      <a:r>
                        <a:rPr lang="fr-FR" sz="1100" dirty="0" smtClean="0"/>
                        <a:t>Points de sensibilité</a:t>
                      </a:r>
                      <a:endParaRPr lang="fr-FR" sz="1100" dirty="0"/>
                    </a:p>
                  </a:txBody>
                  <a:tcPr anchor="ctr"/>
                </a:tc>
                <a:tc>
                  <a:txBody>
                    <a:bodyPr/>
                    <a:lstStyle/>
                    <a:p>
                      <a:pPr algn="ctr"/>
                      <a:r>
                        <a:rPr lang="fr-FR" sz="1100" dirty="0" smtClean="0"/>
                        <a:t>Réponses</a:t>
                      </a:r>
                      <a:r>
                        <a:rPr lang="fr-FR" sz="1100" baseline="0" dirty="0" smtClean="0"/>
                        <a:t> </a:t>
                      </a:r>
                      <a:r>
                        <a:rPr lang="fr-FR" sz="1100" dirty="0" smtClean="0"/>
                        <a:t>apportées</a:t>
                      </a:r>
                      <a:endParaRPr lang="fr-FR" sz="1100" dirty="0"/>
                    </a:p>
                  </a:txBody>
                  <a:tcPr anchor="ctr"/>
                </a:tc>
                <a:extLst>
                  <a:ext uri="{0D108BD9-81ED-4DB2-BD59-A6C34878D82A}">
                    <a16:rowId xmlns:a16="http://schemas.microsoft.com/office/drawing/2014/main" val="10000"/>
                  </a:ext>
                </a:extLst>
              </a:tr>
              <a:tr h="484436">
                <a:tc rowSpan="3">
                  <a:txBody>
                    <a:bodyPr/>
                    <a:lstStyle/>
                    <a:p>
                      <a:pPr algn="ctr"/>
                      <a:r>
                        <a:rPr lang="fr-FR" sz="1100" dirty="0" smtClean="0"/>
                        <a:t>Ecologie</a:t>
                      </a:r>
                    </a:p>
                  </a:txBody>
                  <a:tcPr anchor="ctr"/>
                </a:tc>
                <a:tc>
                  <a:txBody>
                    <a:bodyPr/>
                    <a:lstStyle/>
                    <a:p>
                      <a:pPr algn="ctr"/>
                      <a:r>
                        <a:rPr lang="fr-FR" sz="1100" dirty="0" smtClean="0"/>
                        <a:t>Espèces de chiroptères présentes dans les cavages</a:t>
                      </a:r>
                      <a:r>
                        <a:rPr lang="fr-FR" sz="1100" baseline="0" dirty="0" smtClean="0"/>
                        <a:t> existants</a:t>
                      </a:r>
                      <a:endParaRPr lang="fr-FR" sz="1100" dirty="0"/>
                    </a:p>
                  </a:txBody>
                  <a:tcPr anchor="ctr"/>
                </a:tc>
                <a:tc>
                  <a:txBody>
                    <a:bodyPr/>
                    <a:lstStyle/>
                    <a:p>
                      <a:pPr algn="ctr"/>
                      <a:r>
                        <a:rPr lang="fr-FR" sz="1100" dirty="0" smtClean="0"/>
                        <a:t>Mesures spécifiques dans les cavages existants (remblayage partiel)</a:t>
                      </a:r>
                      <a:endParaRPr lang="fr-FR" sz="1100" dirty="0"/>
                    </a:p>
                  </a:txBody>
                  <a:tcPr anchor="ctr"/>
                </a:tc>
                <a:extLst>
                  <a:ext uri="{0D108BD9-81ED-4DB2-BD59-A6C34878D82A}">
                    <a16:rowId xmlns:a16="http://schemas.microsoft.com/office/drawing/2014/main" val="10001"/>
                  </a:ext>
                </a:extLst>
              </a:tr>
              <a:tr h="674750">
                <a:tc vMerge="1">
                  <a:txBody>
                    <a:bodyPr/>
                    <a:lstStyle/>
                    <a:p>
                      <a:pPr algn="ctr"/>
                      <a:endParaRPr lang="fr-FR" sz="1200" dirty="0"/>
                    </a:p>
                  </a:txBody>
                  <a:tcPr anchor="ct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fr-FR" sz="1100" kern="1200" dirty="0" smtClean="0">
                          <a:solidFill>
                            <a:schemeClr val="dk1"/>
                          </a:solidFill>
                          <a:latin typeface="+mn-lt"/>
                          <a:ea typeface="+mn-ea"/>
                          <a:cs typeface="+mn-cs"/>
                        </a:rPr>
                        <a:t>Végétation aquatique et amphibie présente dans les bassins de la fosse actuelle</a:t>
                      </a:r>
                      <a:endParaRPr lang="fr-FR" sz="1100" kern="1200" dirty="0">
                        <a:solidFill>
                          <a:schemeClr val="dk1"/>
                        </a:solidFill>
                        <a:latin typeface="+mn-lt"/>
                        <a:ea typeface="+mn-ea"/>
                        <a:cs typeface="+mn-cs"/>
                      </a:endParaRPr>
                    </a:p>
                  </a:txBody>
                  <a:tcPr anchor="ctr"/>
                </a:tc>
                <a:tc>
                  <a:txBody>
                    <a:bodyPr/>
                    <a:lstStyle/>
                    <a:p>
                      <a:pPr algn="ctr"/>
                      <a:r>
                        <a:rPr lang="fr-FR" sz="1100" dirty="0" smtClean="0"/>
                        <a:t>Déplacement d’espèces et mesures de compensation à l’extérieur du site </a:t>
                      </a:r>
                      <a:r>
                        <a:rPr lang="fr-FR" sz="1100" kern="1200" dirty="0" smtClean="0">
                          <a:solidFill>
                            <a:schemeClr val="dk1"/>
                          </a:solidFill>
                          <a:latin typeface="+mn-lt"/>
                          <a:ea typeface="+mn-ea"/>
                          <a:cs typeface="+mn-cs"/>
                        </a:rPr>
                        <a:t>sur des terrains proches appartenant à Placoplatre</a:t>
                      </a:r>
                      <a:endParaRPr lang="fr-FR" sz="1100" kern="1200" dirty="0">
                        <a:solidFill>
                          <a:schemeClr val="dk1"/>
                        </a:solidFill>
                        <a:latin typeface="+mn-lt"/>
                        <a:ea typeface="+mn-ea"/>
                        <a:cs typeface="+mn-cs"/>
                      </a:endParaRPr>
                    </a:p>
                  </a:txBody>
                  <a:tcPr anchor="ctr"/>
                </a:tc>
                <a:extLst>
                  <a:ext uri="{0D108BD9-81ED-4DB2-BD59-A6C34878D82A}">
                    <a16:rowId xmlns:a16="http://schemas.microsoft.com/office/drawing/2014/main" val="10002"/>
                  </a:ext>
                </a:extLst>
              </a:tr>
              <a:tr h="420998">
                <a:tc vMerge="1">
                  <a:txBody>
                    <a:bodyPr/>
                    <a:lstStyle/>
                    <a:p>
                      <a:pPr algn="ctr"/>
                      <a:endParaRPr lang="fr-FR" sz="1200" dirty="0"/>
                    </a:p>
                  </a:txBody>
                  <a:tcPr anchor="ctr"/>
                </a:tc>
                <a:tc>
                  <a:txBody>
                    <a:bodyPr/>
                    <a:lstStyle/>
                    <a:p>
                      <a:pPr algn="ctr"/>
                      <a:r>
                        <a:rPr lang="fr-FR" sz="1100" dirty="0" smtClean="0"/>
                        <a:t>Zones humides</a:t>
                      </a:r>
                      <a:endParaRPr lang="fr-FR" sz="1100" dirty="0"/>
                    </a:p>
                  </a:txBody>
                  <a:tcPr anchor="ctr"/>
                </a:tc>
                <a:tc>
                  <a:txBody>
                    <a:bodyPr/>
                    <a:lstStyle/>
                    <a:p>
                      <a:pPr algn="ctr"/>
                      <a:r>
                        <a:rPr lang="fr-FR" sz="1100" dirty="0" smtClean="0"/>
                        <a:t>Compensation dans le cadre de la remise en état</a:t>
                      </a:r>
                      <a:endParaRPr lang="fr-FR" sz="1100" dirty="0"/>
                    </a:p>
                  </a:txBody>
                  <a:tcPr anchor="ctr"/>
                </a:tc>
                <a:extLst>
                  <a:ext uri="{0D108BD9-81ED-4DB2-BD59-A6C34878D82A}">
                    <a16:rowId xmlns:a16="http://schemas.microsoft.com/office/drawing/2014/main" val="10003"/>
                  </a:ext>
                </a:extLst>
              </a:tr>
              <a:tr h="484436">
                <a:tc>
                  <a:txBody>
                    <a:bodyPr/>
                    <a:lstStyle/>
                    <a:p>
                      <a:pPr algn="ctr"/>
                      <a:r>
                        <a:rPr lang="fr-FR" sz="1100" dirty="0" smtClean="0"/>
                        <a:t>Paysage</a:t>
                      </a:r>
                      <a:endParaRPr lang="fr-FR" sz="1100" dirty="0"/>
                    </a:p>
                  </a:txBody>
                  <a:tcPr anchor="ctr"/>
                </a:tc>
                <a:tc>
                  <a:txBody>
                    <a:bodyPr/>
                    <a:lstStyle/>
                    <a:p>
                      <a:pPr algn="ctr"/>
                      <a:r>
                        <a:rPr lang="fr-FR" sz="1100" dirty="0" smtClean="0"/>
                        <a:t>Vue lointaine sur les boisements </a:t>
                      </a:r>
                      <a:endParaRPr lang="fr-FR" sz="1100" dirty="0"/>
                    </a:p>
                  </a:txBody>
                  <a:tcPr anchor="ctr"/>
                </a:tc>
                <a:tc>
                  <a:txBody>
                    <a:bodyPr/>
                    <a:lstStyle/>
                    <a:p>
                      <a:pPr algn="ctr"/>
                      <a:r>
                        <a:rPr lang="fr-FR" sz="1100" dirty="0" smtClean="0"/>
                        <a:t>Maintien de boisements périphériques </a:t>
                      </a:r>
                    </a:p>
                    <a:p>
                      <a:pPr algn="ctr"/>
                      <a:r>
                        <a:rPr lang="fr-FR" sz="1100" dirty="0" smtClean="0"/>
                        <a:t>Remise en état</a:t>
                      </a:r>
                      <a:endParaRPr lang="fr-FR" sz="1100" dirty="0"/>
                    </a:p>
                  </a:txBody>
                  <a:tcPr anchor="ctr"/>
                </a:tc>
                <a:extLst>
                  <a:ext uri="{0D108BD9-81ED-4DB2-BD59-A6C34878D82A}">
                    <a16:rowId xmlns:a16="http://schemas.microsoft.com/office/drawing/2014/main" val="10004"/>
                  </a:ext>
                </a:extLst>
              </a:tr>
              <a:tr h="865064">
                <a:tc>
                  <a:txBody>
                    <a:bodyPr/>
                    <a:lstStyle/>
                    <a:p>
                      <a:pPr algn="ctr"/>
                      <a:r>
                        <a:rPr lang="fr-FR" sz="1100" dirty="0" smtClean="0"/>
                        <a:t>Vibration</a:t>
                      </a:r>
                      <a:endParaRPr lang="fr-FR" sz="1100" dirty="0"/>
                    </a:p>
                  </a:txBody>
                  <a:tcPr anchor="ctr"/>
                </a:tc>
                <a:tc>
                  <a:txBody>
                    <a:bodyPr/>
                    <a:lstStyle/>
                    <a:p>
                      <a:pPr algn="ctr"/>
                      <a:r>
                        <a:rPr lang="fr-FR" sz="1100" dirty="0" smtClean="0"/>
                        <a:t>Habitations au plus près à 600 m (250 m en cas de poursuite de l’exploitation)</a:t>
                      </a:r>
                    </a:p>
                    <a:p>
                      <a:pPr algn="ctr"/>
                      <a:r>
                        <a:rPr lang="fr-FR" sz="1100" dirty="0" smtClean="0"/>
                        <a:t>Bâtiments désaffectés de</a:t>
                      </a:r>
                      <a:r>
                        <a:rPr lang="fr-FR" sz="1100" baseline="0" dirty="0" smtClean="0"/>
                        <a:t> Placoplatre ou de la communauté d’agglomération</a:t>
                      </a:r>
                      <a:endParaRPr lang="fr-FR" sz="1100" dirty="0"/>
                    </a:p>
                  </a:txBody>
                  <a:tcPr anchor="ctr"/>
                </a:tc>
                <a:tc>
                  <a:txBody>
                    <a:bodyPr/>
                    <a:lstStyle/>
                    <a:p>
                      <a:pPr algn="ctr"/>
                      <a:r>
                        <a:rPr lang="fr-FR" sz="1100" dirty="0" smtClean="0"/>
                        <a:t>Respect des valeurs réglementaires pour les habitations Préservation des structures pour les bâtiments désaffectées</a:t>
                      </a:r>
                    </a:p>
                    <a:p>
                      <a:pPr algn="ctr"/>
                      <a:r>
                        <a:rPr lang="fr-FR" sz="1100" dirty="0" smtClean="0"/>
                        <a:t>Suivi</a:t>
                      </a:r>
                      <a:r>
                        <a:rPr lang="fr-FR" sz="1100" baseline="0" dirty="0" smtClean="0"/>
                        <a:t> </a:t>
                      </a:r>
                      <a:r>
                        <a:rPr lang="fr-FR" sz="1100" dirty="0" smtClean="0"/>
                        <a:t>au niveau des habitations</a:t>
                      </a:r>
                      <a:r>
                        <a:rPr lang="fr-FR" sz="1100" baseline="0" dirty="0" smtClean="0"/>
                        <a:t> et bâti les plus proches</a:t>
                      </a:r>
                      <a:endParaRPr lang="fr-FR" sz="1100" dirty="0"/>
                    </a:p>
                  </a:txBody>
                  <a:tcPr anchor="ctr"/>
                </a:tc>
                <a:extLst>
                  <a:ext uri="{0D108BD9-81ED-4DB2-BD59-A6C34878D82A}">
                    <a16:rowId xmlns:a16="http://schemas.microsoft.com/office/drawing/2014/main" val="10005"/>
                  </a:ext>
                </a:extLst>
              </a:tr>
              <a:tr h="674750">
                <a:tc>
                  <a:txBody>
                    <a:bodyPr/>
                    <a:lstStyle/>
                    <a:p>
                      <a:pPr algn="ctr"/>
                      <a:r>
                        <a:rPr lang="fr-FR" sz="1100" dirty="0" smtClean="0"/>
                        <a:t>Bruit</a:t>
                      </a:r>
                      <a:endParaRPr lang="fr-FR" sz="1100" dirty="0"/>
                    </a:p>
                  </a:txBody>
                  <a:tcPr anchor="ctr"/>
                </a:tc>
                <a:tc>
                  <a:txBody>
                    <a:bodyPr/>
                    <a:lstStyle/>
                    <a:p>
                      <a:pPr algn="ctr"/>
                      <a:r>
                        <a:rPr lang="fr-FR" sz="1100" dirty="0" smtClean="0"/>
                        <a:t>Habitations au plus près à 600 m (250 m en cas de poursuite de l’exploitation)</a:t>
                      </a:r>
                    </a:p>
                  </a:txBody>
                  <a:tcPr anchor="ctr"/>
                </a:tc>
                <a:tc>
                  <a:txBody>
                    <a:bodyPr/>
                    <a:lstStyle/>
                    <a:p>
                      <a:pPr algn="ctr"/>
                      <a:r>
                        <a:rPr lang="fr-FR" sz="1100" dirty="0" smtClean="0"/>
                        <a:t>Respect des valeur réglementaire en limite de site et au niveaux des habitations les plus proches</a:t>
                      </a:r>
                    </a:p>
                    <a:p>
                      <a:pPr marL="0" marR="0" indent="0" algn="ctr" defTabSz="914378" rtl="0" eaLnBrk="1" fontAlgn="auto" latinLnBrk="0" hangingPunct="1">
                        <a:lnSpc>
                          <a:spcPct val="100000"/>
                        </a:lnSpc>
                        <a:spcBef>
                          <a:spcPts val="0"/>
                        </a:spcBef>
                        <a:spcAft>
                          <a:spcPts val="0"/>
                        </a:spcAft>
                        <a:buClrTx/>
                        <a:buSzTx/>
                        <a:buFontTx/>
                        <a:buNone/>
                        <a:tabLst/>
                        <a:defRPr/>
                      </a:pPr>
                      <a:r>
                        <a:rPr lang="fr-FR" sz="1100" dirty="0" smtClean="0"/>
                        <a:t>Suivi en limite et au niveau des habitations</a:t>
                      </a:r>
                      <a:r>
                        <a:rPr lang="fr-FR" sz="1100" baseline="0" dirty="0" smtClean="0"/>
                        <a:t> les plus proches</a:t>
                      </a:r>
                      <a:endParaRPr lang="fr-FR" sz="1100" dirty="0" smtClean="0"/>
                    </a:p>
                  </a:txBody>
                  <a:tcPr anchor="ctr"/>
                </a:tc>
                <a:extLst>
                  <a:ext uri="{0D108BD9-81ED-4DB2-BD59-A6C34878D82A}">
                    <a16:rowId xmlns:a16="http://schemas.microsoft.com/office/drawing/2014/main" val="10006"/>
                  </a:ext>
                </a:extLst>
              </a:tr>
            </a:tbl>
          </a:graphicData>
        </a:graphic>
      </p:graphicFrame>
      <p:sp>
        <p:nvSpPr>
          <p:cNvPr id="5" name="Rectangle 4"/>
          <p:cNvSpPr/>
          <p:nvPr/>
        </p:nvSpPr>
        <p:spPr>
          <a:xfrm>
            <a:off x="219340" y="577549"/>
            <a:ext cx="8491522" cy="461665"/>
          </a:xfrm>
          <a:prstGeom prst="rect">
            <a:avLst/>
          </a:prstGeom>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smtClean="0">
                <a:ln>
                  <a:noFill/>
                </a:ln>
                <a:solidFill>
                  <a:srgbClr val="0569C8"/>
                </a:solidFill>
                <a:effectLst/>
                <a:uLnTx/>
                <a:uFillTx/>
                <a:latin typeface="Arial" panose="020B0604020202020204"/>
                <a:ea typeface="+mn-ea"/>
                <a:cs typeface="+mn-cs"/>
              </a:rPr>
              <a:t>Réalisation d’une étude d’impact global  : </a:t>
            </a:r>
            <a:r>
              <a:rPr kumimoji="0" lang="fr-FR" sz="1200" b="0" i="0" u="none" strike="noStrike" kern="1200" cap="none" spc="0" normalizeH="0" baseline="0" noProof="0" dirty="0" smtClean="0">
                <a:ln>
                  <a:noFill/>
                </a:ln>
                <a:solidFill>
                  <a:srgbClr val="0569C8"/>
                </a:solidFill>
                <a:effectLst/>
                <a:uLnTx/>
                <a:uFillTx/>
                <a:latin typeface="Arial" panose="020B0604020202020204"/>
                <a:ea typeface="+mn-ea"/>
                <a:cs typeface="+mn-cs"/>
              </a:rPr>
              <a:t>dans le cadre d’une exploitation limitée au département du 93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srgbClr val="0569C8"/>
                </a:solidFill>
                <a:effectLst/>
                <a:uLnTx/>
                <a:uFillTx/>
                <a:latin typeface="Arial" panose="020B0604020202020204"/>
                <a:ea typeface="+mn-ea"/>
                <a:cs typeface="+mn-cs"/>
              </a:rPr>
              <a:t>(Vaujours et </a:t>
            </a:r>
            <a:r>
              <a:rPr kumimoji="0" lang="fr-FR" sz="1200" b="0" i="0" u="none" strike="noStrike" kern="1200" cap="none" spc="0" normalizeH="0" baseline="0" noProof="0" dirty="0" err="1" smtClean="0">
                <a:ln>
                  <a:noFill/>
                </a:ln>
                <a:solidFill>
                  <a:srgbClr val="0569C8"/>
                </a:solidFill>
                <a:effectLst/>
                <a:uLnTx/>
                <a:uFillTx/>
                <a:latin typeface="Arial" panose="020B0604020202020204"/>
                <a:ea typeface="+mn-ea"/>
                <a:cs typeface="+mn-cs"/>
              </a:rPr>
              <a:t>Coubron</a:t>
            </a:r>
            <a:r>
              <a:rPr kumimoji="0" lang="fr-FR" sz="1200" b="0" i="0" u="none" strike="noStrike" kern="1200" cap="none" spc="0" normalizeH="0" baseline="0" noProof="0" dirty="0" smtClean="0">
                <a:ln>
                  <a:noFill/>
                </a:ln>
                <a:solidFill>
                  <a:srgbClr val="0569C8"/>
                </a:solidFill>
                <a:effectLst/>
                <a:uLnTx/>
                <a:uFillTx/>
                <a:latin typeface="Arial" panose="020B0604020202020204"/>
                <a:ea typeface="+mn-ea"/>
                <a:cs typeface="+mn-cs"/>
              </a:rPr>
              <a:t>) et </a:t>
            </a:r>
            <a:r>
              <a:rPr kumimoji="0" lang="fr-FR" sz="1200" b="0" i="0" u="sng" strike="noStrike" kern="1200" cap="none" spc="0" normalizeH="0" baseline="0" noProof="0" dirty="0" smtClean="0">
                <a:ln>
                  <a:noFill/>
                </a:ln>
                <a:solidFill>
                  <a:srgbClr val="0569C8"/>
                </a:solidFill>
                <a:effectLst/>
                <a:uLnTx/>
                <a:uFillTx/>
                <a:latin typeface="Arial" panose="020B0604020202020204"/>
                <a:ea typeface="+mn-ea"/>
                <a:cs typeface="+mn-cs"/>
              </a:rPr>
              <a:t>anticipation de la poursuite </a:t>
            </a:r>
            <a:r>
              <a:rPr kumimoji="0" lang="fr-FR" sz="1200" b="0" i="0" u="none" strike="noStrike" kern="1200" cap="none" spc="0" normalizeH="0" baseline="0" noProof="0" dirty="0" smtClean="0">
                <a:ln>
                  <a:noFill/>
                </a:ln>
                <a:solidFill>
                  <a:srgbClr val="0569C8"/>
                </a:solidFill>
                <a:effectLst/>
                <a:uLnTx/>
                <a:uFillTx/>
                <a:latin typeface="Arial" panose="020B0604020202020204"/>
                <a:ea typeface="+mn-ea"/>
                <a:cs typeface="+mn-cs"/>
              </a:rPr>
              <a:t>de l’exploitation dans le département du 77 (Courtry).</a:t>
            </a:r>
          </a:p>
        </p:txBody>
      </p:sp>
    </p:spTree>
    <p:extLst>
      <p:ext uri="{BB962C8B-B14F-4D97-AF65-F5344CB8AC3E}">
        <p14:creationId xmlns:p14="http://schemas.microsoft.com/office/powerpoint/2010/main" val="35259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Evaluation exploitation de la carrière</a:t>
            </a:r>
            <a:endParaRPr lang="fr-FR" dirty="0">
              <a:solidFill>
                <a:srgbClr val="C00000"/>
              </a:solidFill>
            </a:endParaRPr>
          </a:p>
        </p:txBody>
      </p:sp>
      <p:sp>
        <p:nvSpPr>
          <p:cNvPr id="7" name="Espace réservé du numéro de diapositive 6"/>
          <p:cNvSpPr>
            <a:spLocks noGrp="1"/>
          </p:cNvSpPr>
          <p:nvPr>
            <p:ph type="sldNum" sz="quarter" idx="14"/>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DD52E7CA-940C-4B6E-9E73-0245BA95FC91}" type="slidenum">
              <a:rPr kumimoji="0" lang="en-GB" sz="800" b="0" i="0" u="none" strike="noStrike" kern="1200" cap="none" spc="0" normalizeH="0" baseline="0" noProof="0" smtClean="0">
                <a:ln>
                  <a:noFill/>
                </a:ln>
                <a:solidFill>
                  <a:srgbClr val="575756"/>
                </a:solidFill>
                <a:effectLst/>
                <a:uLnTx/>
                <a:uFillTx/>
                <a:latin typeface="Arial" panose="020B0604020202020204" pitchFamily="34" charset="0"/>
                <a:ea typeface="+mn-ea"/>
                <a:cs typeface="Arial" panose="020B0604020202020204" pitchFamily="34" charset="0"/>
              </a:rPr>
              <a:pPr marL="0" marR="0" lvl="0" indent="0" algn="r" defTabSz="342900" rtl="0" eaLnBrk="1" fontAlgn="auto" latinLnBrk="0" hangingPunct="1">
                <a:lnSpc>
                  <a:spcPct val="100000"/>
                </a:lnSpc>
                <a:spcBef>
                  <a:spcPts val="0"/>
                </a:spcBef>
                <a:spcAft>
                  <a:spcPts val="0"/>
                </a:spcAft>
                <a:buClrTx/>
                <a:buSzTx/>
                <a:buFontTx/>
                <a:buNone/>
                <a:tabLst/>
                <a:defRPr/>
              </a:pPr>
              <a:t>35</a:t>
            </a:fld>
            <a:r>
              <a:rPr kumimoji="0" lang="en-GB" sz="800" b="0" i="0" u="none" strike="noStrike" kern="1200" cap="none" spc="0" normalizeH="0" baseline="0" noProof="0">
                <a:ln>
                  <a:noFill/>
                </a:ln>
                <a:solidFill>
                  <a:srgbClr val="575756"/>
                </a:solidFill>
                <a:effectLst/>
                <a:uLnTx/>
                <a:uFillTx/>
                <a:latin typeface="Arial" panose="020B0604020202020204" pitchFamily="34" charset="0"/>
                <a:ea typeface="+mn-ea"/>
                <a:cs typeface="Arial" panose="020B0604020202020204" pitchFamily="34" charset="0"/>
              </a:rPr>
              <a:t> /</a:t>
            </a:r>
            <a:endParaRPr kumimoji="0" lang="en-GB" sz="800" b="0" i="0" u="none" strike="noStrike" kern="1200" cap="none" spc="0" normalizeH="0" baseline="0" noProof="0" dirty="0">
              <a:ln>
                <a:noFill/>
              </a:ln>
              <a:solidFill>
                <a:srgbClr val="575756"/>
              </a:solidFill>
              <a:effectLst/>
              <a:uLnTx/>
              <a:uFillTx/>
              <a:latin typeface="Arial" panose="020B0604020202020204" pitchFamily="34" charset="0"/>
              <a:ea typeface="+mn-ea"/>
              <a:cs typeface="Arial" panose="020B0604020202020204" pitchFamily="34" charset="0"/>
            </a:endParaRPr>
          </a:p>
        </p:txBody>
      </p:sp>
      <p:graphicFrame>
        <p:nvGraphicFramePr>
          <p:cNvPr id="2" name="Tableau 1"/>
          <p:cNvGraphicFramePr>
            <a:graphicFrameLocks noGrp="1"/>
          </p:cNvGraphicFramePr>
          <p:nvPr>
            <p:extLst/>
          </p:nvPr>
        </p:nvGraphicFramePr>
        <p:xfrm>
          <a:off x="411848" y="511677"/>
          <a:ext cx="8620185" cy="4196080"/>
        </p:xfrm>
        <a:graphic>
          <a:graphicData uri="http://schemas.openxmlformats.org/drawingml/2006/table">
            <a:tbl>
              <a:tblPr firstRow="1" bandRow="1">
                <a:tableStyleId>{F5AB1C69-6EDB-4FF4-983F-18BD219EF322}</a:tableStyleId>
              </a:tblPr>
              <a:tblGrid>
                <a:gridCol w="1082086">
                  <a:extLst>
                    <a:ext uri="{9D8B030D-6E8A-4147-A177-3AD203B41FA5}">
                      <a16:colId xmlns:a16="http://schemas.microsoft.com/office/drawing/2014/main" val="20000"/>
                    </a:ext>
                  </a:extLst>
                </a:gridCol>
                <a:gridCol w="2524450">
                  <a:extLst>
                    <a:ext uri="{9D8B030D-6E8A-4147-A177-3AD203B41FA5}">
                      <a16:colId xmlns:a16="http://schemas.microsoft.com/office/drawing/2014/main" val="20001"/>
                    </a:ext>
                  </a:extLst>
                </a:gridCol>
                <a:gridCol w="5013649">
                  <a:extLst>
                    <a:ext uri="{9D8B030D-6E8A-4147-A177-3AD203B41FA5}">
                      <a16:colId xmlns:a16="http://schemas.microsoft.com/office/drawing/2014/main" val="20002"/>
                    </a:ext>
                  </a:extLst>
                </a:gridCol>
              </a:tblGrid>
              <a:tr h="370840">
                <a:tc>
                  <a:txBody>
                    <a:bodyPr/>
                    <a:lstStyle/>
                    <a:p>
                      <a:pPr algn="ctr"/>
                      <a:r>
                        <a:rPr lang="fr-FR" sz="1100" dirty="0" smtClean="0"/>
                        <a:t>Domaine</a:t>
                      </a:r>
                      <a:endParaRPr lang="fr-FR" sz="1100" dirty="0"/>
                    </a:p>
                  </a:txBody>
                  <a:tcPr anchor="ctr"/>
                </a:tc>
                <a:tc>
                  <a:txBody>
                    <a:bodyPr/>
                    <a:lstStyle/>
                    <a:p>
                      <a:pPr algn="ctr"/>
                      <a:r>
                        <a:rPr lang="fr-FR" sz="1100" dirty="0" smtClean="0"/>
                        <a:t>Points de sensibilité</a:t>
                      </a:r>
                      <a:endParaRPr lang="fr-FR" sz="1100" dirty="0"/>
                    </a:p>
                  </a:txBody>
                  <a:tcPr anchor="ctr"/>
                </a:tc>
                <a:tc>
                  <a:txBody>
                    <a:bodyPr/>
                    <a:lstStyle/>
                    <a:p>
                      <a:pPr algn="ctr"/>
                      <a:r>
                        <a:rPr lang="fr-FR" sz="1100" dirty="0" smtClean="0"/>
                        <a:t>Réponses</a:t>
                      </a:r>
                      <a:r>
                        <a:rPr lang="fr-FR" sz="1100" baseline="0" dirty="0" smtClean="0"/>
                        <a:t> </a:t>
                      </a:r>
                      <a:r>
                        <a:rPr lang="fr-FR" sz="1100" dirty="0" smtClean="0"/>
                        <a:t>apportées</a:t>
                      </a:r>
                      <a:endParaRPr lang="fr-FR" sz="1100" dirty="0"/>
                    </a:p>
                  </a:txBody>
                  <a:tcPr anchor="ctr"/>
                </a:tc>
                <a:extLst>
                  <a:ext uri="{0D108BD9-81ED-4DB2-BD59-A6C34878D82A}">
                    <a16:rowId xmlns:a16="http://schemas.microsoft.com/office/drawing/2014/main" val="10000"/>
                  </a:ext>
                </a:extLst>
              </a:tr>
              <a:tr h="370840">
                <a:tc>
                  <a:txBody>
                    <a:bodyPr/>
                    <a:lstStyle/>
                    <a:p>
                      <a:pPr algn="ctr"/>
                      <a:r>
                        <a:rPr lang="fr-FR" sz="1100" dirty="0" smtClean="0"/>
                        <a:t>Poussières</a:t>
                      </a:r>
                      <a:endParaRPr lang="fr-FR" sz="1100" dirty="0"/>
                    </a:p>
                  </a:txBody>
                  <a:tcPr anchor="ctr"/>
                </a:tc>
                <a:tc>
                  <a:txBody>
                    <a:bodyPr/>
                    <a:lstStyle/>
                    <a:p>
                      <a:pPr algn="ctr"/>
                      <a:r>
                        <a:rPr lang="fr-FR" sz="1100" dirty="0" smtClean="0"/>
                        <a:t>Habitations au plus près à 600 m (250 m en cas de poursuite de l’exploitation)</a:t>
                      </a:r>
                    </a:p>
                  </a:txBody>
                  <a:tcPr anchor="ctr"/>
                </a:tc>
                <a:tc>
                  <a:txBody>
                    <a:bodyPr/>
                    <a:lstStyle/>
                    <a:p>
                      <a:pPr algn="ctr"/>
                      <a:r>
                        <a:rPr lang="fr-FR" sz="1100" dirty="0" smtClean="0"/>
                        <a:t>Evaluation des risques sanitaires (exploitation et remblayage)</a:t>
                      </a:r>
                    </a:p>
                    <a:p>
                      <a:pPr algn="ctr"/>
                      <a:r>
                        <a:rPr lang="fr-FR" sz="1100" dirty="0" smtClean="0"/>
                        <a:t>Mise en place d’un plan de surveillance des émissions </a:t>
                      </a:r>
                    </a:p>
                    <a:p>
                      <a:pPr algn="ctr"/>
                      <a:r>
                        <a:rPr lang="fr-FR" sz="1100" dirty="0" smtClean="0"/>
                        <a:t>Mesures</a:t>
                      </a:r>
                      <a:r>
                        <a:rPr lang="fr-FR" sz="1100" baseline="0" dirty="0" smtClean="0"/>
                        <a:t> (arrosage des pistes, concasseur en fosse, etc.)</a:t>
                      </a:r>
                      <a:endParaRPr lang="fr-FR" sz="1100" dirty="0"/>
                    </a:p>
                  </a:txBody>
                  <a:tcPr anchor="ctr"/>
                </a:tc>
                <a:extLst>
                  <a:ext uri="{0D108BD9-81ED-4DB2-BD59-A6C34878D82A}">
                    <a16:rowId xmlns:a16="http://schemas.microsoft.com/office/drawing/2014/main" val="10001"/>
                  </a:ext>
                </a:extLst>
              </a:tr>
              <a:tr h="370840">
                <a:tc>
                  <a:txBody>
                    <a:bodyPr/>
                    <a:lstStyle/>
                    <a:p>
                      <a:pPr algn="ctr"/>
                      <a:r>
                        <a:rPr lang="fr-FR" sz="1100" dirty="0" smtClean="0"/>
                        <a:t>Eaux superficielles</a:t>
                      </a:r>
                      <a:endParaRPr lang="fr-FR" sz="1100" dirty="0"/>
                    </a:p>
                  </a:txBody>
                  <a:tcPr anchor="ctr"/>
                </a:tc>
                <a:tc>
                  <a:txBody>
                    <a:bodyPr/>
                    <a:lstStyle/>
                    <a:p>
                      <a:pPr algn="ctr"/>
                      <a:r>
                        <a:rPr lang="fr-FR" sz="1100" dirty="0" smtClean="0"/>
                        <a:t>Modification/augmentation</a:t>
                      </a:r>
                      <a:r>
                        <a:rPr lang="fr-FR" sz="1100" baseline="0" dirty="0" smtClean="0"/>
                        <a:t> </a:t>
                      </a:r>
                      <a:r>
                        <a:rPr lang="fr-FR" sz="1100" dirty="0" smtClean="0"/>
                        <a:t>du bassin versant récupéré par la carrière</a:t>
                      </a:r>
                    </a:p>
                  </a:txBody>
                  <a:tcPr anchor="ctr"/>
                </a:tc>
                <a:tc>
                  <a:txBody>
                    <a:bodyPr/>
                    <a:lstStyle/>
                    <a:p>
                      <a:pPr algn="ctr"/>
                      <a:r>
                        <a:rPr lang="fr-FR" sz="1100" u="sng" dirty="0" smtClean="0"/>
                        <a:t>Pendant l’exploitation </a:t>
                      </a:r>
                      <a:r>
                        <a:rPr lang="fr-FR" sz="1100" dirty="0" smtClean="0"/>
                        <a:t>: Gestion des eaux en fond de fouille et rejet à débit</a:t>
                      </a:r>
                      <a:r>
                        <a:rPr lang="fr-FR" sz="1100" baseline="0" dirty="0" smtClean="0"/>
                        <a:t> limité vers l’usine Placoplatre (similaire au fonctionnement actuel)</a:t>
                      </a:r>
                    </a:p>
                    <a:p>
                      <a:pPr algn="ctr"/>
                      <a:r>
                        <a:rPr lang="fr-FR" sz="1100" u="sng" dirty="0" smtClean="0"/>
                        <a:t>Après remise en état </a:t>
                      </a:r>
                      <a:r>
                        <a:rPr lang="fr-FR" sz="1100" dirty="0" smtClean="0"/>
                        <a:t>: </a:t>
                      </a:r>
                      <a:r>
                        <a:rPr lang="fr-FR" sz="1100" baseline="0" dirty="0" smtClean="0"/>
                        <a:t>Gestion des eaux dans un cheminement de bassins/ZH </a:t>
                      </a:r>
                      <a:r>
                        <a:rPr lang="fr-FR" sz="1100" dirty="0" smtClean="0"/>
                        <a:t>et rejet à débit</a:t>
                      </a:r>
                      <a:r>
                        <a:rPr lang="fr-FR" sz="1100" baseline="0" dirty="0" smtClean="0"/>
                        <a:t> limité vers l’usine Placoplatre</a:t>
                      </a:r>
                      <a:endParaRPr lang="fr-FR" sz="1100" dirty="0"/>
                    </a:p>
                  </a:txBody>
                  <a:tcPr anchor="ctr"/>
                </a:tc>
                <a:extLst>
                  <a:ext uri="{0D108BD9-81ED-4DB2-BD59-A6C34878D82A}">
                    <a16:rowId xmlns:a16="http://schemas.microsoft.com/office/drawing/2014/main" val="10002"/>
                  </a:ext>
                </a:extLst>
              </a:tr>
              <a:tr h="370840">
                <a:tc rowSpan="3">
                  <a:txBody>
                    <a:bodyPr/>
                    <a:lstStyle/>
                    <a:p>
                      <a:pPr algn="ctr"/>
                      <a:r>
                        <a:rPr lang="fr-FR" sz="1100" dirty="0" smtClean="0"/>
                        <a:t>Eaux souterraines</a:t>
                      </a:r>
                      <a:endParaRPr lang="fr-FR" sz="1100" dirty="0"/>
                    </a:p>
                  </a:txBody>
                  <a:tcPr anchor="ctr"/>
                </a:tc>
                <a:tc>
                  <a:txBody>
                    <a:bodyPr/>
                    <a:lstStyle/>
                    <a:p>
                      <a:pPr algn="ctr"/>
                      <a:r>
                        <a:rPr lang="fr-FR" sz="1100" dirty="0" smtClean="0"/>
                        <a:t>Nappe de Brie</a:t>
                      </a:r>
                      <a:endParaRPr lang="fr-FR" sz="1100" dirty="0"/>
                    </a:p>
                  </a:txBody>
                  <a:tcPr anchor="ctr"/>
                </a:tc>
                <a:tc>
                  <a:txBody>
                    <a:bodyPr/>
                    <a:lstStyle/>
                    <a:p>
                      <a:pPr algn="ctr"/>
                      <a:r>
                        <a:rPr lang="fr-FR" sz="1100" dirty="0" smtClean="0"/>
                        <a:t>Suppression de la nappe au droit du site mais effet très faible sur les écoulement en dehors.</a:t>
                      </a:r>
                    </a:p>
                    <a:p>
                      <a:pPr algn="ctr"/>
                      <a:r>
                        <a:rPr lang="fr-FR" sz="1100" dirty="0" smtClean="0"/>
                        <a:t>Nappe</a:t>
                      </a:r>
                      <a:r>
                        <a:rPr lang="fr-FR" sz="1100" baseline="0" dirty="0" smtClean="0"/>
                        <a:t> non exploitée pour l’AEP</a:t>
                      </a:r>
                      <a:endParaRPr lang="fr-FR" sz="1100" dirty="0" smtClean="0"/>
                    </a:p>
                  </a:txBody>
                  <a:tcPr anchor="ctr"/>
                </a:tc>
                <a:extLst>
                  <a:ext uri="{0D108BD9-81ED-4DB2-BD59-A6C34878D82A}">
                    <a16:rowId xmlns:a16="http://schemas.microsoft.com/office/drawing/2014/main" val="10003"/>
                  </a:ext>
                </a:extLst>
              </a:tr>
              <a:tr h="370840">
                <a:tc vMerge="1">
                  <a:txBody>
                    <a:bodyPr/>
                    <a:lstStyle/>
                    <a:p>
                      <a:endParaRPr lang="fr-FR"/>
                    </a:p>
                  </a:txBody>
                  <a:tcPr/>
                </a:tc>
                <a:tc>
                  <a:txBody>
                    <a:bodyPr/>
                    <a:lstStyle/>
                    <a:p>
                      <a:pPr algn="ctr"/>
                      <a:r>
                        <a:rPr lang="fr-FR" sz="1100" dirty="0" smtClean="0"/>
                        <a:t>Nappe de l’éocène supérieur</a:t>
                      </a:r>
                      <a:endParaRPr lang="fr-FR" sz="1100" dirty="0"/>
                    </a:p>
                  </a:txBody>
                  <a:tcPr anchor="ctr"/>
                </a:tc>
                <a:tc>
                  <a:txBody>
                    <a:bodyPr/>
                    <a:lstStyle/>
                    <a:p>
                      <a:pPr marL="0" algn="ctr" defTabSz="914378" rtl="0" eaLnBrk="1" latinLnBrk="0" hangingPunct="1"/>
                      <a:r>
                        <a:rPr lang="fr-FR" sz="1100" kern="1200" dirty="0" smtClean="0">
                          <a:solidFill>
                            <a:schemeClr val="dk1"/>
                          </a:solidFill>
                          <a:latin typeface="+mn-lt"/>
                          <a:ea typeface="+mn-ea"/>
                          <a:cs typeface="+mn-cs"/>
                        </a:rPr>
                        <a:t>Maintien des argiles rendant captif cette nappe</a:t>
                      </a:r>
                    </a:p>
                    <a:p>
                      <a:pPr marL="0" algn="ctr" defTabSz="914378" rtl="0" eaLnBrk="1" latinLnBrk="0" hangingPunct="1"/>
                      <a:r>
                        <a:rPr lang="fr-FR" sz="1100" kern="1200" dirty="0" smtClean="0">
                          <a:solidFill>
                            <a:schemeClr val="dk1"/>
                          </a:solidFill>
                          <a:latin typeface="+mn-lt"/>
                          <a:ea typeface="+mn-ea"/>
                          <a:cs typeface="+mn-cs"/>
                        </a:rPr>
                        <a:t>Nappe non exploitée pour l’AEP (3 captages dans un rayon de 5 km prélevant dans la nappe sous-jacente</a:t>
                      </a:r>
                      <a:r>
                        <a:rPr lang="fr-FR" sz="1100" kern="1200" baseline="0" dirty="0" smtClean="0">
                          <a:solidFill>
                            <a:schemeClr val="dk1"/>
                          </a:solidFill>
                          <a:latin typeface="+mn-lt"/>
                          <a:ea typeface="+mn-ea"/>
                          <a:cs typeface="+mn-cs"/>
                        </a:rPr>
                        <a:t> de </a:t>
                      </a:r>
                      <a:r>
                        <a:rPr lang="fr-FR" sz="1100" kern="1200" dirty="0" smtClean="0">
                          <a:solidFill>
                            <a:schemeClr val="dk1"/>
                          </a:solidFill>
                          <a:latin typeface="+mn-lt"/>
                          <a:ea typeface="+mn-ea"/>
                          <a:cs typeface="+mn-cs"/>
                        </a:rPr>
                        <a:t>l’Yprésien à plus de 100 m de profondeur).</a:t>
                      </a:r>
                    </a:p>
                  </a:txBody>
                  <a:tcPr anchor="ctr"/>
                </a:tc>
                <a:extLst>
                  <a:ext uri="{0D108BD9-81ED-4DB2-BD59-A6C34878D82A}">
                    <a16:rowId xmlns:a16="http://schemas.microsoft.com/office/drawing/2014/main" val="10004"/>
                  </a:ext>
                </a:extLst>
              </a:tr>
              <a:tr h="370840">
                <a:tc vMerge="1">
                  <a:txBody>
                    <a:bodyPr/>
                    <a:lstStyle/>
                    <a:p>
                      <a:pPr algn="ctr"/>
                      <a:endParaRPr lang="fr-FR" sz="1100" dirty="0"/>
                    </a:p>
                  </a:txBody>
                  <a:tcPr anchor="ctr"/>
                </a:tc>
                <a:tc>
                  <a:txBody>
                    <a:bodyPr/>
                    <a:lstStyle/>
                    <a:p>
                      <a:pPr algn="ctr"/>
                      <a:r>
                        <a:rPr lang="fr-FR" sz="1100" dirty="0" smtClean="0"/>
                        <a:t>Toutes nappes</a:t>
                      </a:r>
                      <a:endParaRPr lang="fr-FR" sz="1100" dirty="0"/>
                    </a:p>
                  </a:txBody>
                  <a:tcPr anchor="ctr"/>
                </a:tc>
                <a:tc>
                  <a:txBody>
                    <a:bodyPr/>
                    <a:lstStyle/>
                    <a:p>
                      <a:pPr algn="ctr"/>
                      <a:r>
                        <a:rPr lang="fr-FR" sz="1100" dirty="0" smtClean="0"/>
                        <a:t>Evaluation des risques sanitaires (exploitation et remblayage)</a:t>
                      </a:r>
                    </a:p>
                    <a:p>
                      <a:pPr algn="ctr"/>
                      <a:r>
                        <a:rPr lang="fr-FR" sz="1100" dirty="0" smtClean="0"/>
                        <a:t>Maintien d’un réseaux de piézomètres de suivi pendant l’exploitation</a:t>
                      </a:r>
                    </a:p>
                  </a:txBody>
                  <a:tcPr anchor="ctr"/>
                </a:tc>
                <a:extLst>
                  <a:ext uri="{0D108BD9-81ED-4DB2-BD59-A6C34878D82A}">
                    <a16:rowId xmlns:a16="http://schemas.microsoft.com/office/drawing/2014/main" val="10005"/>
                  </a:ext>
                </a:extLst>
              </a:tr>
              <a:tr h="370840">
                <a:tc rowSpan="2">
                  <a:txBody>
                    <a:bodyPr/>
                    <a:lstStyle/>
                    <a:p>
                      <a:pPr algn="ctr"/>
                      <a:r>
                        <a:rPr lang="fr-FR" sz="1100" dirty="0" smtClean="0"/>
                        <a:t>Trafic</a:t>
                      </a:r>
                      <a:endParaRPr lang="fr-FR" sz="1100" dirty="0"/>
                    </a:p>
                  </a:txBody>
                  <a:tcPr anchor="ctr"/>
                </a:tc>
                <a:tc>
                  <a:txBody>
                    <a:bodyPr/>
                    <a:lstStyle/>
                    <a:p>
                      <a:pPr algn="ctr"/>
                      <a:r>
                        <a:rPr lang="fr-FR" sz="1100" dirty="0" smtClean="0"/>
                        <a:t>Production en direction de l’usine de Vaujours</a:t>
                      </a:r>
                    </a:p>
                  </a:txBody>
                  <a:tcPr anchor="ctr"/>
                </a:tc>
                <a:tc>
                  <a:txBody>
                    <a:bodyPr/>
                    <a:lstStyle/>
                    <a:p>
                      <a:pPr algn="ctr"/>
                      <a:r>
                        <a:rPr lang="fr-FR" sz="1100" dirty="0" smtClean="0"/>
                        <a:t>Pas de circulation</a:t>
                      </a:r>
                      <a:r>
                        <a:rPr lang="fr-FR" sz="1100" baseline="0" dirty="0" smtClean="0"/>
                        <a:t> pour les matériaux produits (pistes internes)</a:t>
                      </a:r>
                    </a:p>
                    <a:p>
                      <a:pPr algn="ctr"/>
                      <a:r>
                        <a:rPr lang="fr-FR" sz="1100" dirty="0" smtClean="0"/>
                        <a:t>Maintien</a:t>
                      </a:r>
                      <a:r>
                        <a:rPr lang="fr-FR" sz="1100" baseline="0" dirty="0" smtClean="0"/>
                        <a:t> de la production actuelle de l’usine vers la RN 3</a:t>
                      </a:r>
                      <a:endParaRPr lang="fr-FR" sz="1100" dirty="0"/>
                    </a:p>
                  </a:txBody>
                  <a:tcPr anchor="ctr"/>
                </a:tc>
                <a:extLst>
                  <a:ext uri="{0D108BD9-81ED-4DB2-BD59-A6C34878D82A}">
                    <a16:rowId xmlns:a16="http://schemas.microsoft.com/office/drawing/2014/main" val="10006"/>
                  </a:ext>
                </a:extLst>
              </a:tr>
              <a:tr h="370840">
                <a:tc vMerge="1">
                  <a:txBody>
                    <a:bodyPr/>
                    <a:lstStyle/>
                    <a:p>
                      <a:pPr algn="ctr"/>
                      <a:endParaRPr lang="fr-FR" sz="1100" dirty="0"/>
                    </a:p>
                  </a:txBody>
                  <a:tcPr anchor="ct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fr-FR" sz="1100" dirty="0" smtClean="0"/>
                        <a:t>Apports extérieurs depuis la RD 84 </a:t>
                      </a:r>
                    </a:p>
                    <a:p>
                      <a:pPr marL="0" marR="0" indent="0" algn="ctr" defTabSz="914378" rtl="0" eaLnBrk="1" fontAlgn="auto" latinLnBrk="0" hangingPunct="1">
                        <a:lnSpc>
                          <a:spcPct val="100000"/>
                        </a:lnSpc>
                        <a:spcBef>
                          <a:spcPts val="0"/>
                        </a:spcBef>
                        <a:spcAft>
                          <a:spcPts val="0"/>
                        </a:spcAft>
                        <a:buClrTx/>
                        <a:buSzTx/>
                        <a:buFontTx/>
                        <a:buNone/>
                        <a:tabLst/>
                        <a:defRPr/>
                      </a:pPr>
                      <a:r>
                        <a:rPr lang="fr-FR" sz="1100" dirty="0" smtClean="0"/>
                        <a:t>(accès déjà existant)</a:t>
                      </a:r>
                    </a:p>
                  </a:txBody>
                  <a:tcPr anchor="ctr"/>
                </a:tc>
                <a:tc>
                  <a:txBody>
                    <a:bodyPr/>
                    <a:lstStyle/>
                    <a:p>
                      <a:pPr algn="ctr"/>
                      <a:r>
                        <a:rPr lang="fr-FR" sz="1100" dirty="0" smtClean="0"/>
                        <a:t>Démarrage du remblayage à partir de la 18</a:t>
                      </a:r>
                      <a:r>
                        <a:rPr lang="fr-FR" sz="1100" baseline="30000" dirty="0" smtClean="0"/>
                        <a:t>ème</a:t>
                      </a:r>
                      <a:r>
                        <a:rPr lang="fr-FR" sz="1100" dirty="0" smtClean="0"/>
                        <a:t> année d’exploitation</a:t>
                      </a: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01405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p:cNvPicPr>
            <a:picLocks noChangeAspect="1"/>
          </p:cNvPicPr>
          <p:nvPr/>
        </p:nvPicPr>
        <p:blipFill rotWithShape="1">
          <a:blip r:embed="rId3" cstate="print">
            <a:extLst>
              <a:ext uri="{28A0092B-C50C-407E-A947-70E740481C1C}">
                <a14:useLocalDpi xmlns:a14="http://schemas.microsoft.com/office/drawing/2010/main" val="0"/>
              </a:ext>
            </a:extLst>
          </a:blip>
          <a:srcRect r="27149"/>
          <a:stretch/>
        </p:blipFill>
        <p:spPr>
          <a:xfrm>
            <a:off x="125147" y="1047842"/>
            <a:ext cx="4173155" cy="4050537"/>
          </a:xfrm>
          <a:prstGeom prst="rect">
            <a:avLst/>
          </a:prstGeom>
        </p:spPr>
      </p:pic>
      <p:sp>
        <p:nvSpPr>
          <p:cNvPr id="15" name="Rectangle 14"/>
          <p:cNvSpPr/>
          <p:nvPr/>
        </p:nvSpPr>
        <p:spPr>
          <a:xfrm>
            <a:off x="6571318" y="3562597"/>
            <a:ext cx="2559132" cy="1481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re 3"/>
          <p:cNvSpPr>
            <a:spLocks noGrp="1"/>
          </p:cNvSpPr>
          <p:nvPr>
            <p:ph type="title"/>
          </p:nvPr>
        </p:nvSpPr>
        <p:spPr/>
        <p:txBody>
          <a:bodyPr/>
          <a:lstStyle/>
          <a:p>
            <a:r>
              <a:rPr lang="fr-FR" dirty="0"/>
              <a:t>Remises en état </a:t>
            </a:r>
            <a:r>
              <a:rPr lang="fr-FR" dirty="0" smtClean="0"/>
              <a:t>prévues</a:t>
            </a:r>
            <a:endParaRPr lang="fr-FR" dirty="0">
              <a:solidFill>
                <a:srgbClr val="C00000"/>
              </a:solidFill>
            </a:endParaRPr>
          </a:p>
        </p:txBody>
      </p:sp>
      <p:sp>
        <p:nvSpPr>
          <p:cNvPr id="7" name="Espace réservé du numéro de diapositive 6"/>
          <p:cNvSpPr>
            <a:spLocks noGrp="1"/>
          </p:cNvSpPr>
          <p:nvPr>
            <p:ph type="sldNum" sz="quarter" idx="14"/>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DD52E7CA-940C-4B6E-9E73-0245BA95FC91}" type="slidenum">
              <a:rPr kumimoji="0" lang="en-GB" sz="800" b="0" i="0" u="none" strike="noStrike" kern="1200" cap="none" spc="0" normalizeH="0" baseline="0" noProof="0" smtClean="0">
                <a:ln>
                  <a:noFill/>
                </a:ln>
                <a:solidFill>
                  <a:srgbClr val="575756"/>
                </a:solidFill>
                <a:effectLst/>
                <a:uLnTx/>
                <a:uFillTx/>
                <a:latin typeface="Arial" panose="020B0604020202020204" pitchFamily="34" charset="0"/>
                <a:ea typeface="+mn-ea"/>
                <a:cs typeface="Arial" panose="020B0604020202020204" pitchFamily="34" charset="0"/>
              </a:rPr>
              <a:pPr marL="0" marR="0" lvl="0" indent="0" algn="r" defTabSz="342900" rtl="0" eaLnBrk="1" fontAlgn="auto" latinLnBrk="0" hangingPunct="1">
                <a:lnSpc>
                  <a:spcPct val="100000"/>
                </a:lnSpc>
                <a:spcBef>
                  <a:spcPts val="0"/>
                </a:spcBef>
                <a:spcAft>
                  <a:spcPts val="0"/>
                </a:spcAft>
                <a:buClrTx/>
                <a:buSzTx/>
                <a:buFontTx/>
                <a:buNone/>
                <a:tabLst/>
                <a:defRPr/>
              </a:pPr>
              <a:t>36</a:t>
            </a:fld>
            <a:r>
              <a:rPr kumimoji="0" lang="en-GB" sz="800" b="0" i="0" u="none" strike="noStrike" kern="1200" cap="none" spc="0" normalizeH="0" baseline="0" noProof="0" dirty="0">
                <a:ln>
                  <a:noFill/>
                </a:ln>
                <a:solidFill>
                  <a:srgbClr val="575756"/>
                </a:solidFill>
                <a:effectLst/>
                <a:uLnTx/>
                <a:uFillTx/>
                <a:latin typeface="Arial" panose="020B0604020202020204" pitchFamily="34" charset="0"/>
                <a:ea typeface="+mn-ea"/>
                <a:cs typeface="Arial" panose="020B0604020202020204" pitchFamily="34" charset="0"/>
              </a:rPr>
              <a:t> </a:t>
            </a:r>
            <a:r>
              <a:rPr kumimoji="0" lang="en-GB" sz="800" b="0" i="0" u="none" strike="noStrike" kern="1200" cap="none" spc="0" normalizeH="0" baseline="0" noProof="0" dirty="0" smtClean="0">
                <a:ln>
                  <a:noFill/>
                </a:ln>
                <a:solidFill>
                  <a:srgbClr val="575756"/>
                </a:solidFill>
                <a:effectLst/>
                <a:uLnTx/>
                <a:uFillTx/>
                <a:latin typeface="Arial" panose="020B0604020202020204" pitchFamily="34" charset="0"/>
                <a:ea typeface="+mn-ea"/>
                <a:cs typeface="Arial" panose="020B0604020202020204" pitchFamily="34" charset="0"/>
              </a:rPr>
              <a:t>/</a:t>
            </a:r>
            <a:endParaRPr kumimoji="0" lang="en-GB" sz="800" b="0" i="0" u="none" strike="noStrike" kern="1200" cap="none" spc="0" normalizeH="0" baseline="0" noProof="0" dirty="0">
              <a:ln>
                <a:noFill/>
              </a:ln>
              <a:solidFill>
                <a:srgbClr val="575756"/>
              </a:solidFill>
              <a:effectLst/>
              <a:uLnTx/>
              <a:uFillTx/>
              <a:latin typeface="Arial" panose="020B0604020202020204" pitchFamily="34" charset="0"/>
              <a:ea typeface="+mn-ea"/>
              <a:cs typeface="Arial" panose="020B0604020202020204" pitchFamily="34" charset="0"/>
            </a:endParaRPr>
          </a:p>
        </p:txBody>
      </p:sp>
      <p:sp>
        <p:nvSpPr>
          <p:cNvPr id="11" name="Forme libre 10"/>
          <p:cNvSpPr>
            <a:spLocks/>
          </p:cNvSpPr>
          <p:nvPr/>
        </p:nvSpPr>
        <p:spPr bwMode="auto">
          <a:xfrm flipH="1" flipV="1">
            <a:off x="7490432" y="4384527"/>
            <a:ext cx="1404098" cy="812899"/>
          </a:xfrm>
          <a:custGeom>
            <a:avLst/>
            <a:gdLst>
              <a:gd name="connsiteX0" fmla="*/ 69741 w 1761660"/>
              <a:gd name="connsiteY0" fmla="*/ 1019908 h 1019908"/>
              <a:gd name="connsiteX1" fmla="*/ 0 w 1761660"/>
              <a:gd name="connsiteY1" fmla="*/ 949116 h 1019908"/>
              <a:gd name="connsiteX2" fmla="*/ 0 w 1761660"/>
              <a:gd name="connsiteY2" fmla="*/ 506184 h 1019908"/>
              <a:gd name="connsiteX3" fmla="*/ 0 w 1761660"/>
              <a:gd name="connsiteY3" fmla="*/ 25346 h 1019908"/>
              <a:gd name="connsiteX4" fmla="*/ 0 w 1761660"/>
              <a:gd name="connsiteY4" fmla="*/ 0 h 1019908"/>
              <a:gd name="connsiteX5" fmla="*/ 1761660 w 1761660"/>
              <a:gd name="connsiteY5" fmla="*/ 0 h 1019908"/>
              <a:gd name="connsiteX6" fmla="*/ 1761660 w 1761660"/>
              <a:gd name="connsiteY6" fmla="*/ 26486 h 1019908"/>
              <a:gd name="connsiteX7" fmla="*/ 1761660 w 1761660"/>
              <a:gd name="connsiteY7" fmla="*/ 506184 h 1019908"/>
              <a:gd name="connsiteX8" fmla="*/ 1761660 w 1761660"/>
              <a:gd name="connsiteY8" fmla="*/ 610460 h 1019908"/>
              <a:gd name="connsiteX9" fmla="*/ 1690965 w 1761660"/>
              <a:gd name="connsiteY9" fmla="*/ 680296 h 1019908"/>
              <a:gd name="connsiteX10" fmla="*/ 69741 w 1761660"/>
              <a:gd name="connsiteY10" fmla="*/ 1019908 h 101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1660" h="1019908">
                <a:moveTo>
                  <a:pt x="69741" y="1019908"/>
                </a:moveTo>
                <a:cubicBezTo>
                  <a:pt x="31527" y="1019908"/>
                  <a:pt x="0" y="988339"/>
                  <a:pt x="0" y="949116"/>
                </a:cubicBezTo>
                <a:cubicBezTo>
                  <a:pt x="0" y="949116"/>
                  <a:pt x="0" y="949116"/>
                  <a:pt x="0" y="506184"/>
                </a:cubicBezTo>
                <a:cubicBezTo>
                  <a:pt x="0" y="506184"/>
                  <a:pt x="0" y="506184"/>
                  <a:pt x="0" y="25346"/>
                </a:cubicBezTo>
                <a:lnTo>
                  <a:pt x="0" y="0"/>
                </a:lnTo>
                <a:lnTo>
                  <a:pt x="1761660" y="0"/>
                </a:lnTo>
                <a:lnTo>
                  <a:pt x="1761660" y="26486"/>
                </a:lnTo>
                <a:cubicBezTo>
                  <a:pt x="1761660" y="107267"/>
                  <a:pt x="1761660" y="250877"/>
                  <a:pt x="1761660" y="506184"/>
                </a:cubicBezTo>
                <a:cubicBezTo>
                  <a:pt x="1761660" y="506184"/>
                  <a:pt x="1761660" y="506184"/>
                  <a:pt x="1761660" y="610460"/>
                </a:cubicBezTo>
                <a:cubicBezTo>
                  <a:pt x="1761660" y="649683"/>
                  <a:pt x="1730134" y="680296"/>
                  <a:pt x="1690965" y="680296"/>
                </a:cubicBezTo>
                <a:cubicBezTo>
                  <a:pt x="1690965" y="680296"/>
                  <a:pt x="1690965" y="680296"/>
                  <a:pt x="69741" y="1019908"/>
                </a:cubicBezTo>
                <a:close/>
              </a:path>
            </a:pathLst>
          </a:custGeom>
          <a:solidFill>
            <a:schemeClr val="bg1"/>
          </a:solidFill>
          <a:ln>
            <a:noFill/>
          </a:ln>
          <a:effectLst>
            <a:outerShdw blurRad="63500" sx="102000" sy="102000" algn="ctr" rotWithShape="0">
              <a:schemeClr val="bg2">
                <a:alpha val="30000"/>
              </a:schemeClr>
            </a:outerShdw>
          </a:effectLst>
        </p:spPr>
        <p:txBody>
          <a:bodyPr vert="horz" wrap="square" lIns="91440" tIns="45720" rIns="91440" bIns="45720" numCol="1" anchor="t" anchorCtr="0" compatLnSpc="1">
            <a:prstTxWarp prst="textNoShape">
              <a:avLst/>
            </a:prstTxWarp>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575756"/>
              </a:solidFill>
              <a:effectLst/>
              <a:uLnTx/>
              <a:uFillTx/>
              <a:latin typeface="Arial" panose="020B0604020202020204"/>
              <a:ea typeface="+mn-ea"/>
              <a:cs typeface="+mn-cs"/>
            </a:endParaRPr>
          </a:p>
        </p:txBody>
      </p:sp>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3384" y="4693792"/>
            <a:ext cx="800632" cy="349986"/>
          </a:xfrm>
          <a:prstGeom prst="rect">
            <a:avLst/>
          </a:prstGeom>
        </p:spPr>
      </p:pic>
      <p:sp>
        <p:nvSpPr>
          <p:cNvPr id="2" name="Rectangle 1"/>
          <p:cNvSpPr/>
          <p:nvPr/>
        </p:nvSpPr>
        <p:spPr>
          <a:xfrm>
            <a:off x="3113464" y="904366"/>
            <a:ext cx="1007274" cy="603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ectangle 2"/>
          <p:cNvSpPr/>
          <p:nvPr/>
        </p:nvSpPr>
        <p:spPr>
          <a:xfrm>
            <a:off x="3113464" y="904366"/>
            <a:ext cx="1007274" cy="485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p:cNvSpPr/>
          <p:nvPr/>
        </p:nvSpPr>
        <p:spPr>
          <a:xfrm>
            <a:off x="3182588" y="995193"/>
            <a:ext cx="914400" cy="530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p:cNvSpPr/>
          <p:nvPr/>
        </p:nvSpPr>
        <p:spPr>
          <a:xfrm>
            <a:off x="7980130" y="782449"/>
            <a:ext cx="1113660" cy="530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p:cNvSpPr/>
          <p:nvPr/>
        </p:nvSpPr>
        <p:spPr>
          <a:xfrm>
            <a:off x="125147" y="515991"/>
            <a:ext cx="2988317" cy="461665"/>
          </a:xfrm>
          <a:prstGeom prst="rect">
            <a:avLst/>
          </a:prstGeom>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smtClean="0">
                <a:ln>
                  <a:noFill/>
                </a:ln>
                <a:solidFill>
                  <a:srgbClr val="0569C8"/>
                </a:solidFill>
                <a:effectLst/>
                <a:uLnTx/>
                <a:uFillTx/>
                <a:latin typeface="Arial" panose="020B0604020202020204"/>
                <a:ea typeface="+mn-ea"/>
                <a:cs typeface="+mn-cs"/>
              </a:rPr>
              <a:t>Remise en état prévue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srgbClr val="0569C8"/>
                </a:solidFill>
                <a:effectLst/>
                <a:uLnTx/>
                <a:uFillTx/>
                <a:latin typeface="Arial" panose="020B0604020202020204"/>
                <a:ea typeface="+mn-ea"/>
                <a:cs typeface="+mn-cs"/>
              </a:rPr>
              <a:t>Exploitation limitée au département du 93</a:t>
            </a:r>
          </a:p>
        </p:txBody>
      </p:sp>
      <p:sp>
        <p:nvSpPr>
          <p:cNvPr id="19" name="Espace réservé du texte 3"/>
          <p:cNvSpPr txBox="1">
            <a:spLocks/>
          </p:cNvSpPr>
          <p:nvPr/>
        </p:nvSpPr>
        <p:spPr>
          <a:xfrm>
            <a:off x="4932461" y="1146889"/>
            <a:ext cx="3782058" cy="2752230"/>
          </a:xfrm>
          <a:prstGeom prst="rect">
            <a:avLst/>
          </a:prstGeom>
          <a:noFill/>
        </p:spPr>
        <p:txBody>
          <a:bodyPr vert="horz" lIns="91440" tIns="45720" rIns="91440" bIns="45720" rtlCol="0">
            <a:noAutofit/>
          </a:bodyPr>
          <a:lstStyle>
            <a:lvl1pPr marL="0" marR="0" indent="0" algn="l" defTabSz="914378" rtl="0" eaLnBrk="1" fontAlgn="auto" latinLnBrk="0" hangingPunct="1">
              <a:lnSpc>
                <a:spcPct val="90000"/>
              </a:lnSpc>
              <a:spcBef>
                <a:spcPts val="0"/>
              </a:spcBef>
              <a:spcAft>
                <a:spcPts val="0"/>
              </a:spcAft>
              <a:buClrTx/>
              <a:buSzTx/>
              <a:buFont typeface="Arial" panose="020B0604020202020204" pitchFamily="34" charset="0"/>
              <a:buNone/>
              <a:tabLst/>
              <a:defRPr sz="2000" b="1" kern="1200" cap="none" baseline="0">
                <a:solidFill>
                  <a:schemeClr val="tx2"/>
                </a:solidFill>
                <a:latin typeface="Arial" panose="020B0604020202020204" pitchFamily="34" charset="0"/>
                <a:ea typeface="+mn-ea"/>
                <a:cs typeface="Arial" panose="020B0604020202020204" pitchFamily="34" charset="0"/>
              </a:defRPr>
            </a:lvl1pPr>
            <a:lvl2pPr marL="0" marR="0" indent="0" algn="l" defTabSz="914378" rtl="0" eaLnBrk="1" fontAlgn="auto" latinLnBrk="0" hangingPunct="1">
              <a:lnSpc>
                <a:spcPct val="90000"/>
              </a:lnSpc>
              <a:spcBef>
                <a:spcPts val="0"/>
              </a:spcBef>
              <a:spcAft>
                <a:spcPts val="0"/>
              </a:spcAft>
              <a:buClrTx/>
              <a:buSzPct val="80000"/>
              <a:buFont typeface="Arial" panose="020B0604020202020204" pitchFamily="34" charset="0"/>
              <a:buNone/>
              <a:tabLst/>
              <a:defRPr sz="1800" b="0" kern="1200">
                <a:solidFill>
                  <a:schemeClr val="bg2">
                    <a:lumMod val="50000"/>
                    <a:lumOff val="50000"/>
                  </a:schemeClr>
                </a:solidFill>
                <a:latin typeface="Arial" panose="020B0604020202020204" pitchFamily="34" charset="0"/>
                <a:ea typeface="+mn-ea"/>
                <a:cs typeface="Arial" panose="020B0604020202020204" pitchFamily="34" charset="0"/>
              </a:defRPr>
            </a:lvl2pPr>
            <a:lvl3pPr marL="357188" marR="0" indent="-357188" algn="l" defTabSz="914378" rtl="0" eaLnBrk="1" fontAlgn="auto" latinLnBrk="0" hangingPunct="1">
              <a:lnSpc>
                <a:spcPct val="90000"/>
              </a:lnSpc>
              <a:spcBef>
                <a:spcPts val="1200"/>
              </a:spcBef>
              <a:spcAft>
                <a:spcPts val="0"/>
              </a:spcAft>
              <a:buClr>
                <a:schemeClr val="tx2"/>
              </a:buClr>
              <a:buSzTx/>
              <a:buFont typeface="Wingdings" panose="05000000000000000000" pitchFamily="2" charset="2"/>
              <a:buChar char="n"/>
              <a:tabLst/>
              <a:defRPr lang="fr-FR" sz="1600" kern="1200">
                <a:solidFill>
                  <a:schemeClr val="bg2">
                    <a:lumMod val="50000"/>
                    <a:lumOff val="50000"/>
                  </a:schemeClr>
                </a:solidFill>
                <a:latin typeface="Arial" panose="020B0604020202020204" pitchFamily="34" charset="0"/>
                <a:ea typeface="+mn-ea"/>
                <a:cs typeface="Arial" panose="020B0604020202020204" pitchFamily="34" charset="0"/>
              </a:defRPr>
            </a:lvl3pPr>
            <a:lvl4pPr marL="530225" marR="0" indent="-285750" algn="l" defTabSz="914378" rtl="0" eaLnBrk="1" fontAlgn="auto" latinLnBrk="0" hangingPunct="1">
              <a:lnSpc>
                <a:spcPct val="90000"/>
              </a:lnSpc>
              <a:spcBef>
                <a:spcPts val="1200"/>
              </a:spcBef>
              <a:spcAft>
                <a:spcPts val="0"/>
              </a:spcAft>
              <a:buClr>
                <a:schemeClr val="bg1">
                  <a:lumMod val="75000"/>
                </a:schemeClr>
              </a:buClr>
              <a:buSzTx/>
              <a:buFont typeface="Arial" panose="020B0604020202020204" pitchFamily="34" charset="0"/>
              <a:buChar char="►"/>
              <a:tabLst/>
              <a:defRPr sz="1400" kern="1200">
                <a:solidFill>
                  <a:schemeClr val="bg2">
                    <a:lumMod val="50000"/>
                    <a:lumOff val="50000"/>
                  </a:schemeClr>
                </a:solidFill>
                <a:latin typeface="Arial" panose="020B0604020202020204" pitchFamily="34" charset="0"/>
                <a:ea typeface="+mn-ea"/>
                <a:cs typeface="Arial" panose="020B0604020202020204" pitchFamily="34" charset="0"/>
              </a:defRPr>
            </a:lvl4pPr>
            <a:lvl5pPr marL="360000" marR="0" indent="-114300" algn="l" defTabSz="914378" rtl="0" eaLnBrk="1" fontAlgn="auto" latinLnBrk="0" hangingPunct="1">
              <a:lnSpc>
                <a:spcPct val="90000"/>
              </a:lnSpc>
              <a:spcBef>
                <a:spcPts val="1200"/>
              </a:spcBef>
              <a:spcAft>
                <a:spcPts val="0"/>
              </a:spcAft>
              <a:buClrTx/>
              <a:buSzTx/>
              <a:buFont typeface="Arial" panose="020B0604020202020204" pitchFamily="34" charset="0"/>
              <a:buChar char="•"/>
              <a:tabLst/>
              <a:defRPr sz="1100" kern="1200" baseline="0">
                <a:solidFill>
                  <a:schemeClr val="bg2">
                    <a:lumMod val="50000"/>
                    <a:lumOff val="50000"/>
                  </a:schemeClr>
                </a:solidFill>
                <a:latin typeface="Arial" panose="020B0604020202020204" pitchFamily="34" charset="0"/>
                <a:ea typeface="+mn-ea"/>
                <a:cs typeface="Arial" panose="020B0604020202020204" pitchFamily="34" charset="0"/>
              </a:defRPr>
            </a:lvl5pPr>
            <a:lvl6pPr marL="360000" marR="0" indent="-115200" algn="l" defTabSz="914378" rtl="0" eaLnBrk="1" fontAlgn="auto" latinLnBrk="0" hangingPunct="1">
              <a:lnSpc>
                <a:spcPct val="90000"/>
              </a:lnSpc>
              <a:spcBef>
                <a:spcPts val="1200"/>
              </a:spcBef>
              <a:spcAft>
                <a:spcPts val="0"/>
              </a:spcAft>
              <a:buClrTx/>
              <a:buSzTx/>
              <a:buFont typeface="Arial" panose="020B0604020202020204" pitchFamily="34" charset="0"/>
              <a:buChar char="•"/>
              <a:tabLst/>
              <a:defRPr sz="1100" kern="1200">
                <a:solidFill>
                  <a:schemeClr val="bg2">
                    <a:lumMod val="50000"/>
                    <a:lumOff val="50000"/>
                  </a:schemeClr>
                </a:solidFill>
                <a:latin typeface="Arial" panose="020B0604020202020204" pitchFamily="34" charset="0"/>
                <a:ea typeface="+mn-ea"/>
                <a:cs typeface="Arial" panose="020B0604020202020204" pitchFamily="34" charset="0"/>
              </a:defRPr>
            </a:lvl6pPr>
            <a:lvl7pPr marL="360000" marR="0" indent="-115200" algn="l" defTabSz="914378" rtl="0" eaLnBrk="1" fontAlgn="auto" latinLnBrk="0" hangingPunct="1">
              <a:lnSpc>
                <a:spcPct val="90000"/>
              </a:lnSpc>
              <a:spcBef>
                <a:spcPts val="1200"/>
              </a:spcBef>
              <a:spcAft>
                <a:spcPts val="0"/>
              </a:spcAft>
              <a:buClrTx/>
              <a:buSzTx/>
              <a:buFont typeface="Arial" panose="020B0604020202020204" pitchFamily="34" charset="0"/>
              <a:buChar char="•"/>
              <a:tabLst/>
              <a:defRPr sz="1100" kern="1200">
                <a:solidFill>
                  <a:schemeClr val="bg2">
                    <a:lumMod val="50000"/>
                    <a:lumOff val="50000"/>
                  </a:schemeClr>
                </a:solidFill>
                <a:latin typeface="Arial" panose="020B0604020202020204" pitchFamily="34" charset="0"/>
                <a:ea typeface="+mn-ea"/>
                <a:cs typeface="Arial" panose="020B0604020202020204" pitchFamily="34" charset="0"/>
              </a:defRPr>
            </a:lvl7pPr>
            <a:lvl8pPr marL="360000" marR="0" indent="-115200" algn="l" defTabSz="914378" rtl="0" eaLnBrk="1" fontAlgn="auto" latinLnBrk="0" hangingPunct="1">
              <a:lnSpc>
                <a:spcPct val="90000"/>
              </a:lnSpc>
              <a:spcBef>
                <a:spcPts val="1200"/>
              </a:spcBef>
              <a:spcAft>
                <a:spcPts val="0"/>
              </a:spcAft>
              <a:buClrTx/>
              <a:buSzTx/>
              <a:buFont typeface="Arial" panose="020B0604020202020204" pitchFamily="34" charset="0"/>
              <a:buChar char="•"/>
              <a:tabLst/>
              <a:defRPr sz="1100" kern="1200">
                <a:solidFill>
                  <a:schemeClr val="bg2">
                    <a:lumMod val="50000"/>
                    <a:lumOff val="50000"/>
                  </a:schemeClr>
                </a:solidFill>
                <a:latin typeface="Arial" panose="020B0604020202020204" pitchFamily="34" charset="0"/>
                <a:ea typeface="+mn-ea"/>
                <a:cs typeface="Arial" panose="020B0604020202020204" pitchFamily="34" charset="0"/>
              </a:defRPr>
            </a:lvl8pPr>
            <a:lvl9pPr marL="530225" marR="0" indent="-285750" algn="l" defTabSz="914378" rtl="0" eaLnBrk="1" fontAlgn="auto" latinLnBrk="0" hangingPunct="1">
              <a:lnSpc>
                <a:spcPct val="90000"/>
              </a:lnSpc>
              <a:spcBef>
                <a:spcPts val="1200"/>
              </a:spcBef>
              <a:spcAft>
                <a:spcPts val="0"/>
              </a:spcAft>
              <a:buClr>
                <a:schemeClr val="bg1">
                  <a:lumMod val="75000"/>
                </a:schemeClr>
              </a:buClr>
              <a:buSzTx/>
              <a:buFont typeface="Arial" panose="020B0604020202020204" pitchFamily="34" charset="0"/>
              <a:buChar char="►"/>
              <a:tabLst/>
              <a:defRPr sz="1400" kern="1200">
                <a:solidFill>
                  <a:schemeClr val="bg2">
                    <a:lumMod val="50000"/>
                    <a:lumOff val="50000"/>
                  </a:schemeClr>
                </a:solidFill>
                <a:latin typeface="Arial" panose="020B0604020202020204" pitchFamily="34" charset="0"/>
                <a:ea typeface="+mn-ea"/>
                <a:cs typeface="Arial" panose="020B0604020202020204" pitchFamily="34" charset="0"/>
              </a:defRPr>
            </a:lvl9pPr>
          </a:lstStyle>
          <a:p>
            <a:pPr marL="0" marR="0" lvl="0" indent="0" algn="l" defTabSz="914378" rtl="0" eaLnBrk="1" fontAlgn="auto" latinLnBrk="0" hangingPunct="1">
              <a:lnSpc>
                <a:spcPct val="114000"/>
              </a:lnSpc>
              <a:spcBef>
                <a:spcPts val="0"/>
              </a:spcBef>
              <a:spcAft>
                <a:spcPts val="900"/>
              </a:spcAft>
              <a:buClr>
                <a:srgbClr val="0569C8"/>
              </a:buClr>
              <a:buSzTx/>
              <a:buFont typeface="Arial" panose="020B0604020202020204" pitchFamily="34" charset="0"/>
              <a:buNone/>
              <a:tabLst/>
              <a:defRPr/>
            </a:pPr>
            <a:r>
              <a:rPr kumimoji="0" lang="fr-FR" sz="1400" b="1" i="0" u="none" strike="noStrike" kern="1200" cap="none" spc="0" normalizeH="0" baseline="0" noProof="0" dirty="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t>Objectifs :</a:t>
            </a:r>
          </a:p>
          <a:p>
            <a:pPr marL="285750" marR="0" lvl="0" indent="-285750" algn="l" defTabSz="914378" rtl="0" eaLnBrk="1" fontAlgn="auto" latinLnBrk="0" hangingPunct="1">
              <a:lnSpc>
                <a:spcPct val="114000"/>
              </a:lnSpc>
              <a:spcBef>
                <a:spcPts val="0"/>
              </a:spcBef>
              <a:spcAft>
                <a:spcPts val="900"/>
              </a:spcAft>
              <a:buClr>
                <a:srgbClr val="0569C8"/>
              </a:buClr>
              <a:buSzTx/>
              <a:buFont typeface="Wingdings" panose="05000000000000000000" pitchFamily="2" charset="2"/>
              <a:buChar char="§"/>
              <a:tabLst/>
              <a:defRPr/>
            </a:pPr>
            <a:r>
              <a:rPr kumimoji="0" lang="fr-FR" sz="1100" b="0" i="0" u="none" strike="noStrike" kern="1200" cap="none" spc="0" normalizeH="0" baseline="0" noProof="0" dirty="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t>Une topographie proche de l’originale avec un plateau au sommet</a:t>
            </a:r>
          </a:p>
          <a:p>
            <a:pPr marL="285750" marR="0" lvl="0" indent="-285750" algn="l" defTabSz="914378" rtl="0" eaLnBrk="1" fontAlgn="auto" latinLnBrk="0" hangingPunct="1">
              <a:lnSpc>
                <a:spcPct val="114000"/>
              </a:lnSpc>
              <a:spcBef>
                <a:spcPts val="0"/>
              </a:spcBef>
              <a:spcAft>
                <a:spcPts val="900"/>
              </a:spcAft>
              <a:buClr>
                <a:srgbClr val="0569C8"/>
              </a:buClr>
              <a:buSzTx/>
              <a:buFont typeface="Wingdings" panose="05000000000000000000" pitchFamily="2" charset="2"/>
              <a:buChar char="§"/>
              <a:tabLst/>
              <a:defRPr/>
            </a:pPr>
            <a:r>
              <a:rPr kumimoji="0" lang="fr-FR" sz="1100" b="0" i="0" u="none" strike="noStrike" kern="1200" cap="none" spc="0" normalizeH="0" baseline="0" noProof="0" dirty="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t>Une </a:t>
            </a:r>
            <a:r>
              <a:rPr kumimoji="0" lang="fr-FR" sz="1100" b="1" i="0" u="none" strike="noStrike" kern="1200" cap="none" spc="0" normalizeH="0" baseline="0" noProof="0" dirty="0" smtClean="0">
                <a:ln>
                  <a:noFill/>
                </a:ln>
                <a:solidFill>
                  <a:srgbClr val="92D050"/>
                </a:solidFill>
                <a:effectLst/>
                <a:uLnTx/>
                <a:uFillTx/>
                <a:latin typeface="Arial" panose="020B0604020202020204" pitchFamily="34" charset="0"/>
                <a:ea typeface="+mn-ea"/>
                <a:cs typeface="Arial" panose="020B0604020202020204" pitchFamily="34" charset="0"/>
              </a:rPr>
              <a:t>mosaïque de milieux à vocation paysagère et écologique : </a:t>
            </a:r>
            <a:r>
              <a:rPr kumimoji="0" lang="fr-FR" sz="1100" b="0" i="0" u="none" strike="noStrike" kern="1200" cap="none" spc="0" normalizeH="0" baseline="0" noProof="0" dirty="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t>bois</a:t>
            </a:r>
            <a:r>
              <a:rPr kumimoji="0" lang="fr-FR" sz="11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 prairies, mares, fossés</a:t>
            </a:r>
            <a:r>
              <a:rPr kumimoji="0" lang="fr-FR" sz="1100" b="0" i="0" u="none" strike="noStrike" kern="1200" cap="none" spc="0" normalizeH="0" baseline="0" noProof="0" dirty="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t>…</a:t>
            </a:r>
          </a:p>
          <a:p>
            <a:pPr marL="285750" marR="0" lvl="0" indent="-285750" algn="l" defTabSz="914378" rtl="0" eaLnBrk="1" fontAlgn="auto" latinLnBrk="0" hangingPunct="1">
              <a:lnSpc>
                <a:spcPct val="114000"/>
              </a:lnSpc>
              <a:spcBef>
                <a:spcPts val="0"/>
              </a:spcBef>
              <a:spcAft>
                <a:spcPts val="900"/>
              </a:spcAft>
              <a:buClr>
                <a:srgbClr val="0569C8"/>
              </a:buClr>
              <a:buSzTx/>
              <a:buFont typeface="Wingdings" panose="05000000000000000000" pitchFamily="2" charset="2"/>
              <a:buChar char="§"/>
              <a:tabLst/>
              <a:defRPr/>
            </a:pPr>
            <a:r>
              <a:rPr kumimoji="0" lang="fr-FR" sz="1100" b="0" i="0" u="none" strike="noStrike" kern="1200" cap="none" spc="0" normalizeH="0" baseline="0" noProof="0" dirty="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t>Des </a:t>
            </a:r>
            <a:r>
              <a:rPr kumimoji="0" lang="fr-FR" sz="1100" b="1" i="0" u="none" strike="noStrike" kern="1200" cap="none" spc="0" normalizeH="0" baseline="0" noProof="0" dirty="0" smtClean="0">
                <a:ln>
                  <a:noFill/>
                </a:ln>
                <a:solidFill>
                  <a:srgbClr val="92D050"/>
                </a:solidFill>
                <a:effectLst/>
                <a:uLnTx/>
                <a:uFillTx/>
                <a:latin typeface="Arial" panose="020B0604020202020204" pitchFamily="34" charset="0"/>
                <a:ea typeface="+mn-ea"/>
                <a:cs typeface="Arial" panose="020B0604020202020204" pitchFamily="34" charset="0"/>
              </a:rPr>
              <a:t>ouvertures visuelles </a:t>
            </a:r>
            <a:r>
              <a:rPr kumimoji="0" lang="fr-FR" sz="1100" b="0" i="0" u="none" strike="noStrike" kern="1200" cap="none" spc="0" normalizeH="0" baseline="0" noProof="0" dirty="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t>vers la plaine de France (nord) et Paris (ouest)</a:t>
            </a:r>
          </a:p>
          <a:p>
            <a:pPr marL="285750" marR="0" lvl="0" indent="-285750" algn="l" defTabSz="914378" rtl="0" eaLnBrk="1" fontAlgn="auto" latinLnBrk="0" hangingPunct="1">
              <a:lnSpc>
                <a:spcPct val="114000"/>
              </a:lnSpc>
              <a:spcBef>
                <a:spcPts val="0"/>
              </a:spcBef>
              <a:spcAft>
                <a:spcPts val="900"/>
              </a:spcAft>
              <a:buClr>
                <a:srgbClr val="0569C8"/>
              </a:buClr>
              <a:buSzTx/>
              <a:buFont typeface="Wingdings" panose="05000000000000000000" pitchFamily="2" charset="2"/>
              <a:buChar char="§"/>
              <a:tabLst/>
              <a:defRPr/>
            </a:pPr>
            <a:r>
              <a:rPr kumimoji="0" lang="fr-FR" sz="1100" b="0" i="0" u="none" strike="noStrike" kern="1200" cap="none" spc="0" normalizeH="0" baseline="0" noProof="0" dirty="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t>Un modelé et une structure végétale pour témoigner de l’histoire militaire du fort</a:t>
            </a:r>
            <a:endParaRPr kumimoji="0" lang="fr-FR" sz="1600" b="1" i="0" u="none" strike="noStrike" kern="1200" cap="none" spc="0" normalizeH="0" baseline="0" noProof="0" dirty="0" smtClean="0">
              <a:ln>
                <a:noFill/>
              </a:ln>
              <a:solidFill>
                <a:srgbClr val="92D050"/>
              </a:solidFill>
              <a:effectLst/>
              <a:uLnTx/>
              <a:uFillTx/>
              <a:latin typeface="Arial" panose="020B0604020202020204" pitchFamily="34" charset="0"/>
              <a:ea typeface="+mn-ea"/>
              <a:cs typeface="Arial" panose="020B0604020202020204" pitchFamily="34" charset="0"/>
            </a:endParaRPr>
          </a:p>
        </p:txBody>
      </p:sp>
      <p:pic>
        <p:nvPicPr>
          <p:cNvPr id="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6721" t="66708" r="8795"/>
          <a:stretch/>
        </p:blipFill>
        <p:spPr bwMode="auto">
          <a:xfrm>
            <a:off x="2853727" y="3562597"/>
            <a:ext cx="2078734" cy="1353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987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p:cNvPicPr>
            <a:picLocks noChangeAspect="1"/>
          </p:cNvPicPr>
          <p:nvPr/>
        </p:nvPicPr>
        <p:blipFill rotWithShape="1">
          <a:blip r:embed="rId3" cstate="print">
            <a:extLst>
              <a:ext uri="{28A0092B-C50C-407E-A947-70E740481C1C}">
                <a14:useLocalDpi xmlns:a14="http://schemas.microsoft.com/office/drawing/2010/main" val="0"/>
              </a:ext>
            </a:extLst>
          </a:blip>
          <a:srcRect r="26097"/>
          <a:stretch/>
        </p:blipFill>
        <p:spPr>
          <a:xfrm>
            <a:off x="125147" y="1009576"/>
            <a:ext cx="4304522" cy="4118531"/>
          </a:xfrm>
          <a:prstGeom prst="rect">
            <a:avLst/>
          </a:prstGeom>
        </p:spPr>
      </p:pic>
      <p:pic>
        <p:nvPicPr>
          <p:cNvPr id="19" name="Image 18"/>
          <p:cNvPicPr>
            <a:picLocks noChangeAspect="1"/>
          </p:cNvPicPr>
          <p:nvPr/>
        </p:nvPicPr>
        <p:blipFill rotWithShape="1">
          <a:blip r:embed="rId4" cstate="print">
            <a:extLst>
              <a:ext uri="{28A0092B-C50C-407E-A947-70E740481C1C}">
                <a14:useLocalDpi xmlns:a14="http://schemas.microsoft.com/office/drawing/2010/main" val="0"/>
              </a:ext>
            </a:extLst>
          </a:blip>
          <a:srcRect r="27403"/>
          <a:stretch/>
        </p:blipFill>
        <p:spPr>
          <a:xfrm>
            <a:off x="4635492" y="994184"/>
            <a:ext cx="4259038" cy="4149316"/>
          </a:xfrm>
          <a:prstGeom prst="rect">
            <a:avLst/>
          </a:prstGeom>
        </p:spPr>
      </p:pic>
      <p:grpSp>
        <p:nvGrpSpPr>
          <p:cNvPr id="20" name="Groupe 19"/>
          <p:cNvGrpSpPr/>
          <p:nvPr/>
        </p:nvGrpSpPr>
        <p:grpSpPr>
          <a:xfrm>
            <a:off x="2942253" y="3566951"/>
            <a:ext cx="2078734" cy="1353392"/>
            <a:chOff x="2736421" y="3566951"/>
            <a:chExt cx="2078734" cy="1353392"/>
          </a:xfrm>
        </p:grpSpPr>
        <p:pic>
          <p:nvPicPr>
            <p:cNvPr id="2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6721" t="66708" r="8795"/>
            <a:stretch/>
          </p:blipFill>
          <p:spPr bwMode="auto">
            <a:xfrm>
              <a:off x="2736421" y="3566951"/>
              <a:ext cx="2078734" cy="1353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2828087" y="4693792"/>
              <a:ext cx="858417" cy="174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Titre 3"/>
          <p:cNvSpPr>
            <a:spLocks noGrp="1"/>
          </p:cNvSpPr>
          <p:nvPr>
            <p:ph type="title"/>
          </p:nvPr>
        </p:nvSpPr>
        <p:spPr/>
        <p:txBody>
          <a:bodyPr/>
          <a:lstStyle/>
          <a:p>
            <a:r>
              <a:rPr lang="fr-FR" dirty="0"/>
              <a:t>Remises en état </a:t>
            </a:r>
            <a:r>
              <a:rPr lang="fr-FR" dirty="0" smtClean="0"/>
              <a:t>prévues</a:t>
            </a:r>
            <a:endParaRPr lang="fr-FR" dirty="0">
              <a:solidFill>
                <a:srgbClr val="C00000"/>
              </a:solidFill>
            </a:endParaRPr>
          </a:p>
        </p:txBody>
      </p:sp>
      <p:sp>
        <p:nvSpPr>
          <p:cNvPr id="7" name="Espace réservé du numéro de diapositive 6"/>
          <p:cNvSpPr>
            <a:spLocks noGrp="1"/>
          </p:cNvSpPr>
          <p:nvPr>
            <p:ph type="sldNum" sz="quarter" idx="14"/>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DD52E7CA-940C-4B6E-9E73-0245BA95FC91}" type="slidenum">
              <a:rPr kumimoji="0" lang="en-GB" sz="800" b="0" i="0" u="none" strike="noStrike" kern="1200" cap="none" spc="0" normalizeH="0" baseline="0" noProof="0" smtClean="0">
                <a:ln>
                  <a:noFill/>
                </a:ln>
                <a:solidFill>
                  <a:srgbClr val="575756"/>
                </a:solidFill>
                <a:effectLst/>
                <a:uLnTx/>
                <a:uFillTx/>
                <a:latin typeface="Arial" panose="020B0604020202020204" pitchFamily="34" charset="0"/>
                <a:ea typeface="+mn-ea"/>
                <a:cs typeface="Arial" panose="020B0604020202020204" pitchFamily="34" charset="0"/>
              </a:rPr>
              <a:pPr marL="0" marR="0" lvl="0" indent="0" algn="r" defTabSz="342900" rtl="0" eaLnBrk="1" fontAlgn="auto" latinLnBrk="0" hangingPunct="1">
                <a:lnSpc>
                  <a:spcPct val="100000"/>
                </a:lnSpc>
                <a:spcBef>
                  <a:spcPts val="0"/>
                </a:spcBef>
                <a:spcAft>
                  <a:spcPts val="0"/>
                </a:spcAft>
                <a:buClrTx/>
                <a:buSzTx/>
                <a:buFontTx/>
                <a:buNone/>
                <a:tabLst/>
                <a:defRPr/>
              </a:pPr>
              <a:t>37</a:t>
            </a:fld>
            <a:r>
              <a:rPr kumimoji="0" lang="en-GB" sz="800" b="0" i="0" u="none" strike="noStrike" kern="1200" cap="none" spc="0" normalizeH="0" baseline="0" noProof="0" dirty="0">
                <a:ln>
                  <a:noFill/>
                </a:ln>
                <a:solidFill>
                  <a:srgbClr val="575756"/>
                </a:solidFill>
                <a:effectLst/>
                <a:uLnTx/>
                <a:uFillTx/>
                <a:latin typeface="Arial" panose="020B0604020202020204" pitchFamily="34" charset="0"/>
                <a:ea typeface="+mn-ea"/>
                <a:cs typeface="Arial" panose="020B0604020202020204" pitchFamily="34" charset="0"/>
              </a:rPr>
              <a:t> </a:t>
            </a:r>
            <a:r>
              <a:rPr kumimoji="0" lang="en-GB" sz="800" b="0" i="0" u="none" strike="noStrike" kern="1200" cap="none" spc="0" normalizeH="0" baseline="0" noProof="0" dirty="0" smtClean="0">
                <a:ln>
                  <a:noFill/>
                </a:ln>
                <a:solidFill>
                  <a:srgbClr val="575756"/>
                </a:solidFill>
                <a:effectLst/>
                <a:uLnTx/>
                <a:uFillTx/>
                <a:latin typeface="Arial" panose="020B0604020202020204" pitchFamily="34" charset="0"/>
                <a:ea typeface="+mn-ea"/>
                <a:cs typeface="Arial" panose="020B0604020202020204" pitchFamily="34" charset="0"/>
              </a:rPr>
              <a:t>/</a:t>
            </a:r>
            <a:endParaRPr kumimoji="0" lang="en-GB" sz="800" b="0" i="0" u="none" strike="noStrike" kern="1200" cap="none" spc="0" normalizeH="0" baseline="0" noProof="0" dirty="0">
              <a:ln>
                <a:noFill/>
              </a:ln>
              <a:solidFill>
                <a:srgbClr val="575756"/>
              </a:solidFill>
              <a:effectLst/>
              <a:uLnTx/>
              <a:uFillTx/>
              <a:latin typeface="Arial" panose="020B0604020202020204" pitchFamily="34" charset="0"/>
              <a:ea typeface="+mn-ea"/>
              <a:cs typeface="Arial" panose="020B0604020202020204" pitchFamily="34" charset="0"/>
            </a:endParaRPr>
          </a:p>
        </p:txBody>
      </p:sp>
      <p:sp>
        <p:nvSpPr>
          <p:cNvPr id="8" name="Rectangle 7"/>
          <p:cNvSpPr/>
          <p:nvPr/>
        </p:nvSpPr>
        <p:spPr>
          <a:xfrm>
            <a:off x="366906" y="515990"/>
            <a:ext cx="3641877" cy="523220"/>
          </a:xfrm>
          <a:prstGeom prst="rect">
            <a:avLst/>
          </a:prstGeom>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smtClean="0">
                <a:ln>
                  <a:noFill/>
                </a:ln>
                <a:solidFill>
                  <a:srgbClr val="0569C8"/>
                </a:solidFill>
                <a:effectLst/>
                <a:uLnTx/>
                <a:uFillTx/>
                <a:latin typeface="Arial" panose="020B0604020202020204"/>
                <a:ea typeface="+mn-ea"/>
                <a:cs typeface="+mn-cs"/>
              </a:rPr>
              <a:t>Remise en état prévue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srgbClr val="0569C8"/>
                </a:solidFill>
                <a:effectLst/>
                <a:uLnTx/>
                <a:uFillTx/>
                <a:latin typeface="Arial" panose="020B0604020202020204"/>
                <a:ea typeface="+mn-ea"/>
                <a:cs typeface="+mn-cs"/>
              </a:rPr>
              <a:t>Exploitation limitée au département du 93</a:t>
            </a:r>
          </a:p>
        </p:txBody>
      </p:sp>
      <p:sp>
        <p:nvSpPr>
          <p:cNvPr id="9" name="Rectangle 8"/>
          <p:cNvSpPr/>
          <p:nvPr/>
        </p:nvSpPr>
        <p:spPr>
          <a:xfrm>
            <a:off x="4753429" y="515990"/>
            <a:ext cx="3794518" cy="523220"/>
          </a:xfrm>
          <a:prstGeom prst="rect">
            <a:avLst/>
          </a:prstGeom>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smtClean="0">
                <a:ln>
                  <a:noFill/>
                </a:ln>
                <a:solidFill>
                  <a:srgbClr val="0569C8"/>
                </a:solidFill>
                <a:effectLst/>
                <a:uLnTx/>
                <a:uFillTx/>
                <a:latin typeface="Arial" panose="020B0604020202020204"/>
                <a:ea typeface="+mn-ea"/>
                <a:cs typeface="+mn-cs"/>
              </a:rPr>
              <a:t>Remise en état prévue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srgbClr val="0569C8"/>
                </a:solidFill>
                <a:effectLst/>
                <a:uLnTx/>
                <a:uFillTx/>
                <a:latin typeface="Arial" panose="020B0604020202020204"/>
                <a:ea typeface="+mn-ea"/>
                <a:cs typeface="+mn-cs"/>
              </a:rPr>
              <a:t>Exploitation des départements du 77 et du 93</a:t>
            </a:r>
          </a:p>
        </p:txBody>
      </p:sp>
      <p:sp>
        <p:nvSpPr>
          <p:cNvPr id="11" name="Forme libre 10"/>
          <p:cNvSpPr>
            <a:spLocks/>
          </p:cNvSpPr>
          <p:nvPr/>
        </p:nvSpPr>
        <p:spPr bwMode="auto">
          <a:xfrm flipH="1" flipV="1">
            <a:off x="7490432" y="4384527"/>
            <a:ext cx="1404098" cy="812899"/>
          </a:xfrm>
          <a:custGeom>
            <a:avLst/>
            <a:gdLst>
              <a:gd name="connsiteX0" fmla="*/ 69741 w 1761660"/>
              <a:gd name="connsiteY0" fmla="*/ 1019908 h 1019908"/>
              <a:gd name="connsiteX1" fmla="*/ 0 w 1761660"/>
              <a:gd name="connsiteY1" fmla="*/ 949116 h 1019908"/>
              <a:gd name="connsiteX2" fmla="*/ 0 w 1761660"/>
              <a:gd name="connsiteY2" fmla="*/ 506184 h 1019908"/>
              <a:gd name="connsiteX3" fmla="*/ 0 w 1761660"/>
              <a:gd name="connsiteY3" fmla="*/ 25346 h 1019908"/>
              <a:gd name="connsiteX4" fmla="*/ 0 w 1761660"/>
              <a:gd name="connsiteY4" fmla="*/ 0 h 1019908"/>
              <a:gd name="connsiteX5" fmla="*/ 1761660 w 1761660"/>
              <a:gd name="connsiteY5" fmla="*/ 0 h 1019908"/>
              <a:gd name="connsiteX6" fmla="*/ 1761660 w 1761660"/>
              <a:gd name="connsiteY6" fmla="*/ 26486 h 1019908"/>
              <a:gd name="connsiteX7" fmla="*/ 1761660 w 1761660"/>
              <a:gd name="connsiteY7" fmla="*/ 506184 h 1019908"/>
              <a:gd name="connsiteX8" fmla="*/ 1761660 w 1761660"/>
              <a:gd name="connsiteY8" fmla="*/ 610460 h 1019908"/>
              <a:gd name="connsiteX9" fmla="*/ 1690965 w 1761660"/>
              <a:gd name="connsiteY9" fmla="*/ 680296 h 1019908"/>
              <a:gd name="connsiteX10" fmla="*/ 69741 w 1761660"/>
              <a:gd name="connsiteY10" fmla="*/ 1019908 h 101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1660" h="1019908">
                <a:moveTo>
                  <a:pt x="69741" y="1019908"/>
                </a:moveTo>
                <a:cubicBezTo>
                  <a:pt x="31527" y="1019908"/>
                  <a:pt x="0" y="988339"/>
                  <a:pt x="0" y="949116"/>
                </a:cubicBezTo>
                <a:cubicBezTo>
                  <a:pt x="0" y="949116"/>
                  <a:pt x="0" y="949116"/>
                  <a:pt x="0" y="506184"/>
                </a:cubicBezTo>
                <a:cubicBezTo>
                  <a:pt x="0" y="506184"/>
                  <a:pt x="0" y="506184"/>
                  <a:pt x="0" y="25346"/>
                </a:cubicBezTo>
                <a:lnTo>
                  <a:pt x="0" y="0"/>
                </a:lnTo>
                <a:lnTo>
                  <a:pt x="1761660" y="0"/>
                </a:lnTo>
                <a:lnTo>
                  <a:pt x="1761660" y="26486"/>
                </a:lnTo>
                <a:cubicBezTo>
                  <a:pt x="1761660" y="107267"/>
                  <a:pt x="1761660" y="250877"/>
                  <a:pt x="1761660" y="506184"/>
                </a:cubicBezTo>
                <a:cubicBezTo>
                  <a:pt x="1761660" y="506184"/>
                  <a:pt x="1761660" y="506184"/>
                  <a:pt x="1761660" y="610460"/>
                </a:cubicBezTo>
                <a:cubicBezTo>
                  <a:pt x="1761660" y="649683"/>
                  <a:pt x="1730134" y="680296"/>
                  <a:pt x="1690965" y="680296"/>
                </a:cubicBezTo>
                <a:cubicBezTo>
                  <a:pt x="1690965" y="680296"/>
                  <a:pt x="1690965" y="680296"/>
                  <a:pt x="69741" y="1019908"/>
                </a:cubicBezTo>
                <a:close/>
              </a:path>
            </a:pathLst>
          </a:custGeom>
          <a:solidFill>
            <a:schemeClr val="bg1"/>
          </a:solidFill>
          <a:ln>
            <a:noFill/>
          </a:ln>
          <a:effectLst>
            <a:outerShdw blurRad="63500" sx="102000" sy="102000" algn="ctr" rotWithShape="0">
              <a:schemeClr val="bg2">
                <a:alpha val="30000"/>
              </a:schemeClr>
            </a:outerShdw>
          </a:effectLst>
        </p:spPr>
        <p:txBody>
          <a:bodyPr vert="horz" wrap="square" lIns="91440" tIns="45720" rIns="91440" bIns="45720" numCol="1" anchor="t" anchorCtr="0" compatLnSpc="1">
            <a:prstTxWarp prst="textNoShape">
              <a:avLst/>
            </a:prstTxWarp>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575756"/>
              </a:solidFill>
              <a:effectLst/>
              <a:uLnTx/>
              <a:uFillTx/>
              <a:latin typeface="Arial" panose="020B0604020202020204"/>
              <a:ea typeface="+mn-ea"/>
              <a:cs typeface="+mn-cs"/>
            </a:endParaRPr>
          </a:p>
        </p:txBody>
      </p:sp>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03384" y="4693792"/>
            <a:ext cx="800632" cy="349986"/>
          </a:xfrm>
          <a:prstGeom prst="rect">
            <a:avLst/>
          </a:prstGeom>
        </p:spPr>
      </p:pic>
      <p:sp>
        <p:nvSpPr>
          <p:cNvPr id="2" name="Rectangle 1"/>
          <p:cNvSpPr/>
          <p:nvPr/>
        </p:nvSpPr>
        <p:spPr>
          <a:xfrm>
            <a:off x="3113464" y="904366"/>
            <a:ext cx="1007274" cy="603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ectangle 2"/>
          <p:cNvSpPr/>
          <p:nvPr/>
        </p:nvSpPr>
        <p:spPr>
          <a:xfrm>
            <a:off x="3113464" y="904366"/>
            <a:ext cx="1007274" cy="485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p:cNvSpPr/>
          <p:nvPr/>
        </p:nvSpPr>
        <p:spPr>
          <a:xfrm>
            <a:off x="3182588" y="995193"/>
            <a:ext cx="914400" cy="530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p:cNvSpPr/>
          <p:nvPr/>
        </p:nvSpPr>
        <p:spPr>
          <a:xfrm>
            <a:off x="7980130" y="782449"/>
            <a:ext cx="1113660" cy="530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73352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4"/>
          </p:nvPr>
        </p:nvSpPr>
        <p:spPr/>
        <p:txBody>
          <a:bodyPr/>
          <a:lstStyle/>
          <a:p>
            <a:fld id="{DD52E7CA-940C-4B6E-9E73-0245BA95FC91}" type="slidenum">
              <a:rPr lang="fr-FR" smtClean="0"/>
              <a:pPr/>
              <a:t>4</a:t>
            </a:fld>
            <a:r>
              <a:rPr lang="fr-FR"/>
              <a:t> /</a:t>
            </a:r>
            <a:endParaRPr lang="fr-FR" dirty="0"/>
          </a:p>
        </p:txBody>
      </p:sp>
      <p:sp>
        <p:nvSpPr>
          <p:cNvPr id="16" name="Titre 15"/>
          <p:cNvSpPr>
            <a:spLocks noGrp="1"/>
          </p:cNvSpPr>
          <p:nvPr>
            <p:ph type="title"/>
          </p:nvPr>
        </p:nvSpPr>
        <p:spPr>
          <a:xfrm>
            <a:off x="802800" y="72000"/>
            <a:ext cx="8440852" cy="553998"/>
          </a:xfrm>
        </p:spPr>
        <p:txBody>
          <a:bodyPr/>
          <a:lstStyle/>
          <a:p>
            <a:r>
              <a:rPr lang="en-GB" dirty="0" smtClean="0"/>
              <a:t>Plan de situation : </a:t>
            </a:r>
            <a:r>
              <a:rPr lang="en-GB" dirty="0" err="1" smtClean="0"/>
              <a:t>arrêt</a:t>
            </a:r>
            <a:r>
              <a:rPr lang="en-GB" dirty="0" smtClean="0"/>
              <a:t> </a:t>
            </a:r>
            <a:r>
              <a:rPr lang="en-GB" dirty="0" err="1" smtClean="0"/>
              <a:t>complet</a:t>
            </a:r>
            <a:r>
              <a:rPr lang="en-GB" dirty="0" smtClean="0"/>
              <a:t> des </a:t>
            </a:r>
            <a:r>
              <a:rPr lang="en-GB" dirty="0" err="1" smtClean="0"/>
              <a:t>activités</a:t>
            </a:r>
            <a:r>
              <a:rPr lang="en-GB" dirty="0" smtClean="0"/>
              <a:t> </a:t>
            </a:r>
            <a:r>
              <a:rPr lang="en-GB" dirty="0" err="1" smtClean="0"/>
              <a:t>en</a:t>
            </a:r>
            <a:r>
              <a:rPr lang="en-GB" dirty="0" smtClean="0"/>
              <a:t> </a:t>
            </a:r>
            <a:r>
              <a:rPr lang="en-GB" dirty="0" err="1" smtClean="0"/>
              <a:t>juillet</a:t>
            </a:r>
            <a:r>
              <a:rPr lang="en-GB" dirty="0" smtClean="0"/>
              <a:t> 2019</a:t>
            </a:r>
            <a:endParaRPr lang="en-GB" dirty="0"/>
          </a:p>
        </p:txBody>
      </p:sp>
      <p:pic>
        <p:nvPicPr>
          <p:cNvPr id="2" name="Image 1"/>
          <p:cNvPicPr>
            <a:picLocks noChangeAspect="1"/>
          </p:cNvPicPr>
          <p:nvPr/>
        </p:nvPicPr>
        <p:blipFill>
          <a:blip r:embed="rId3"/>
          <a:stretch>
            <a:fillRect/>
          </a:stretch>
        </p:blipFill>
        <p:spPr>
          <a:xfrm>
            <a:off x="887778" y="460288"/>
            <a:ext cx="6537425" cy="4683212"/>
          </a:xfrm>
          <a:prstGeom prst="rect">
            <a:avLst/>
          </a:prstGeom>
        </p:spPr>
      </p:pic>
    </p:spTree>
    <p:extLst>
      <p:ext uri="{BB962C8B-B14F-4D97-AF65-F5344CB8AC3E}">
        <p14:creationId xmlns:p14="http://schemas.microsoft.com/office/powerpoint/2010/main" val="2229845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4"/>
          </p:nvPr>
        </p:nvSpPr>
        <p:spPr/>
        <p:txBody>
          <a:bodyPr/>
          <a:lstStyle/>
          <a:p>
            <a:fld id="{DD52E7CA-940C-4B6E-9E73-0245BA95FC91}" type="slidenum">
              <a:rPr lang="en-GB" noProof="0" smtClean="0">
                <a:solidFill>
                  <a:srgbClr val="575756"/>
                </a:solidFill>
              </a:rPr>
              <a:pPr/>
              <a:t>5</a:t>
            </a:fld>
            <a:r>
              <a:rPr lang="en-GB" noProof="0" smtClean="0">
                <a:solidFill>
                  <a:srgbClr val="575756"/>
                </a:solidFill>
              </a:rPr>
              <a:t> /</a:t>
            </a:r>
            <a:endParaRPr lang="en-GB" noProof="0" dirty="0">
              <a:solidFill>
                <a:srgbClr val="575756"/>
              </a:solidFill>
            </a:endParaRPr>
          </a:p>
        </p:txBody>
      </p:sp>
      <p:sp>
        <p:nvSpPr>
          <p:cNvPr id="3" name="Espace réservé du pied de page 2"/>
          <p:cNvSpPr>
            <a:spLocks noGrp="1"/>
          </p:cNvSpPr>
          <p:nvPr>
            <p:ph type="ftr" sz="quarter" idx="15"/>
          </p:nvPr>
        </p:nvSpPr>
        <p:spPr/>
        <p:txBody>
          <a:bodyPr/>
          <a:lstStyle/>
          <a:p>
            <a:r>
              <a:rPr lang="en-GB" noProof="0" smtClean="0"/>
              <a:t>Presentation title</a:t>
            </a:r>
            <a:endParaRPr lang="en-GB" noProof="0" dirty="0"/>
          </a:p>
        </p:txBody>
      </p:sp>
      <p:sp>
        <p:nvSpPr>
          <p:cNvPr id="6" name="Titre 5"/>
          <p:cNvSpPr>
            <a:spLocks noGrp="1"/>
          </p:cNvSpPr>
          <p:nvPr>
            <p:ph type="title"/>
          </p:nvPr>
        </p:nvSpPr>
        <p:spPr>
          <a:xfrm>
            <a:off x="802800" y="72000"/>
            <a:ext cx="8485579" cy="276999"/>
          </a:xfrm>
        </p:spPr>
        <p:txBody>
          <a:bodyPr/>
          <a:lstStyle/>
          <a:p>
            <a:r>
              <a:rPr lang="fr-FR" dirty="0" smtClean="0"/>
              <a:t>Événements marquants 2019</a:t>
            </a:r>
            <a:endParaRPr lang="fr-FR" b="0" dirty="0"/>
          </a:p>
        </p:txBody>
      </p:sp>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2000" y="923455"/>
            <a:ext cx="2526171" cy="1894628"/>
          </a:xfrm>
          <a:prstGeom prst="rect">
            <a:avLst/>
          </a:prstGeom>
        </p:spPr>
      </p:pic>
      <p:pic>
        <p:nvPicPr>
          <p:cNvPr id="8" name="Imag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2000" y="3072065"/>
            <a:ext cx="2526171" cy="1894628"/>
          </a:xfrm>
          <a:prstGeom prst="rect">
            <a:avLst/>
          </a:prstGeom>
        </p:spPr>
      </p:pic>
      <p:pic>
        <p:nvPicPr>
          <p:cNvPr id="9" name="Imag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46132" y="923455"/>
            <a:ext cx="2557876" cy="1892461"/>
          </a:xfrm>
          <a:prstGeom prst="rect">
            <a:avLst/>
          </a:prstGeom>
        </p:spPr>
      </p:pic>
      <p:sp>
        <p:nvSpPr>
          <p:cNvPr id="10" name="Flèche vers le bas 9"/>
          <p:cNvSpPr/>
          <p:nvPr/>
        </p:nvSpPr>
        <p:spPr>
          <a:xfrm>
            <a:off x="1465098" y="2833880"/>
            <a:ext cx="93532" cy="214406"/>
          </a:xfrm>
          <a:prstGeom prst="down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46132" y="3072065"/>
            <a:ext cx="2557876" cy="1894628"/>
          </a:xfrm>
          <a:prstGeom prst="rect">
            <a:avLst/>
          </a:prstGeom>
        </p:spPr>
      </p:pic>
      <p:sp>
        <p:nvSpPr>
          <p:cNvPr id="12" name="Flèche vers le bas 11"/>
          <p:cNvSpPr/>
          <p:nvPr/>
        </p:nvSpPr>
        <p:spPr>
          <a:xfrm>
            <a:off x="4478304" y="2833880"/>
            <a:ext cx="74646" cy="222387"/>
          </a:xfrm>
          <a:prstGeom prst="down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163055" y="597428"/>
            <a:ext cx="2615116" cy="300082"/>
          </a:xfrm>
          <a:prstGeom prst="rect">
            <a:avLst/>
          </a:prstGeom>
          <a:noFill/>
        </p:spPr>
        <p:txBody>
          <a:bodyPr wrap="square" rtlCol="0">
            <a:spAutoFit/>
          </a:bodyPr>
          <a:lstStyle/>
          <a:p>
            <a:pPr algn="ctr"/>
            <a:r>
              <a:rPr lang="fr-FR" dirty="0" smtClean="0"/>
              <a:t>Démontage de la base vie</a:t>
            </a:r>
            <a:endParaRPr lang="fr-FR" dirty="0"/>
          </a:p>
        </p:txBody>
      </p:sp>
      <p:sp>
        <p:nvSpPr>
          <p:cNvPr id="15" name="ZoneTexte 14"/>
          <p:cNvSpPr txBox="1"/>
          <p:nvPr/>
        </p:nvSpPr>
        <p:spPr>
          <a:xfrm>
            <a:off x="3212852" y="602513"/>
            <a:ext cx="2591156" cy="300082"/>
          </a:xfrm>
          <a:prstGeom prst="rect">
            <a:avLst/>
          </a:prstGeom>
          <a:noFill/>
        </p:spPr>
        <p:txBody>
          <a:bodyPr wrap="square" rtlCol="0">
            <a:spAutoFit/>
          </a:bodyPr>
          <a:lstStyle/>
          <a:p>
            <a:pPr algn="ctr"/>
            <a:r>
              <a:rPr lang="fr-FR" dirty="0" smtClean="0"/>
              <a:t>Démolition bâtiment 62</a:t>
            </a:r>
            <a:endParaRPr lang="fr-FR" dirty="0"/>
          </a:p>
        </p:txBody>
      </p:sp>
      <p:pic>
        <p:nvPicPr>
          <p:cNvPr id="16" name="Image 1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5587250" y="1618173"/>
            <a:ext cx="4033240" cy="2663801"/>
          </a:xfrm>
          <a:prstGeom prst="rect">
            <a:avLst/>
          </a:prstGeom>
        </p:spPr>
      </p:pic>
      <p:pic>
        <p:nvPicPr>
          <p:cNvPr id="17" name="Image 16">
            <a:extLst>
              <a:ext uri="{FF2B5EF4-FFF2-40B4-BE49-F238E27FC236}">
                <a16:creationId xmlns:a16="http://schemas.microsoft.com/office/drawing/2014/main" id="{4C59967B-B89B-4E99-99F6-7165A5A4FEB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74345" y="4366359"/>
            <a:ext cx="1048603" cy="777141"/>
          </a:xfrm>
          <a:prstGeom prst="rect">
            <a:avLst/>
          </a:prstGeom>
        </p:spPr>
      </p:pic>
      <p:sp>
        <p:nvSpPr>
          <p:cNvPr id="18" name="ZoneTexte 17"/>
          <p:cNvSpPr txBox="1"/>
          <p:nvPr/>
        </p:nvSpPr>
        <p:spPr>
          <a:xfrm>
            <a:off x="6081290" y="606606"/>
            <a:ext cx="3126083" cy="300082"/>
          </a:xfrm>
          <a:prstGeom prst="rect">
            <a:avLst/>
          </a:prstGeom>
          <a:noFill/>
        </p:spPr>
        <p:txBody>
          <a:bodyPr wrap="square" rtlCol="0">
            <a:spAutoFit/>
          </a:bodyPr>
          <a:lstStyle/>
          <a:p>
            <a:pPr algn="ctr"/>
            <a:r>
              <a:rPr lang="fr-FR" dirty="0" smtClean="0"/>
              <a:t>Installation balise env. à Courtry</a:t>
            </a:r>
            <a:endParaRPr lang="fr-FR" dirty="0"/>
          </a:p>
        </p:txBody>
      </p:sp>
    </p:spTree>
    <p:extLst>
      <p:ext uri="{BB962C8B-B14F-4D97-AF65-F5344CB8AC3E}">
        <p14:creationId xmlns:p14="http://schemas.microsoft.com/office/powerpoint/2010/main" val="13990299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4"/>
          </p:nvPr>
        </p:nvSpPr>
        <p:spPr/>
        <p:txBody>
          <a:bodyPr/>
          <a:lstStyle/>
          <a:p>
            <a:fld id="{DD52E7CA-940C-4B6E-9E73-0245BA95FC91}" type="slidenum">
              <a:rPr lang="en-GB" noProof="0" smtClean="0">
                <a:solidFill>
                  <a:srgbClr val="575756"/>
                </a:solidFill>
              </a:rPr>
              <a:pPr/>
              <a:t>6</a:t>
            </a:fld>
            <a:r>
              <a:rPr lang="en-GB" noProof="0" smtClean="0">
                <a:solidFill>
                  <a:srgbClr val="575756"/>
                </a:solidFill>
              </a:rPr>
              <a:t> /</a:t>
            </a:r>
            <a:endParaRPr lang="en-GB" noProof="0" dirty="0">
              <a:solidFill>
                <a:srgbClr val="575756"/>
              </a:solidFill>
            </a:endParaRPr>
          </a:p>
        </p:txBody>
      </p:sp>
      <p:sp>
        <p:nvSpPr>
          <p:cNvPr id="4" name="Espace réservé du texte 3"/>
          <p:cNvSpPr>
            <a:spLocks noGrp="1"/>
          </p:cNvSpPr>
          <p:nvPr>
            <p:ph type="body" sz="quarter" idx="13"/>
          </p:nvPr>
        </p:nvSpPr>
        <p:spPr/>
        <p:txBody>
          <a:bodyPr/>
          <a:lstStyle/>
          <a:p>
            <a:r>
              <a:rPr lang="fr-FR" dirty="0" smtClean="0"/>
              <a:t>Bilan au 15.11.19</a:t>
            </a:r>
            <a:endParaRPr lang="fr-FR" dirty="0"/>
          </a:p>
        </p:txBody>
      </p:sp>
      <p:sp>
        <p:nvSpPr>
          <p:cNvPr id="6" name="Titre 5"/>
          <p:cNvSpPr>
            <a:spLocks noGrp="1"/>
          </p:cNvSpPr>
          <p:nvPr>
            <p:ph type="title"/>
          </p:nvPr>
        </p:nvSpPr>
        <p:spPr/>
        <p:txBody>
          <a:bodyPr/>
          <a:lstStyle/>
          <a:p>
            <a:r>
              <a:rPr lang="fr-FR" dirty="0" smtClean="0"/>
              <a:t>Situation des travaux </a:t>
            </a:r>
            <a:r>
              <a:rPr lang="fr-FR" sz="1600" b="0" dirty="0" smtClean="0"/>
              <a:t>– commune de </a:t>
            </a:r>
            <a:r>
              <a:rPr lang="fr-FR" sz="1600" b="0" dirty="0" smtClean="0">
                <a:solidFill>
                  <a:srgbClr val="0070C0"/>
                </a:solidFill>
              </a:rPr>
              <a:t>Vaujours</a:t>
            </a:r>
            <a:r>
              <a:rPr lang="fr-FR" sz="1600" b="0" dirty="0" smtClean="0"/>
              <a:t> </a:t>
            </a:r>
            <a:endParaRPr lang="fr-FR" b="0" dirty="0"/>
          </a:p>
        </p:txBody>
      </p:sp>
      <p:grpSp>
        <p:nvGrpSpPr>
          <p:cNvPr id="10" name="Groupe 9"/>
          <p:cNvGrpSpPr/>
          <p:nvPr/>
        </p:nvGrpSpPr>
        <p:grpSpPr>
          <a:xfrm>
            <a:off x="4738697" y="990928"/>
            <a:ext cx="3503614" cy="1432800"/>
            <a:chOff x="4750311" y="2683568"/>
            <a:chExt cx="3503614" cy="1432800"/>
          </a:xfrm>
        </p:grpSpPr>
        <p:sp>
          <p:nvSpPr>
            <p:cNvPr id="11" name="Rectangle à coins arrondis 10"/>
            <p:cNvSpPr/>
            <p:nvPr/>
          </p:nvSpPr>
          <p:spPr>
            <a:xfrm>
              <a:off x="4756118" y="2683568"/>
              <a:ext cx="3492000" cy="143280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4750311" y="2747539"/>
              <a:ext cx="3503614" cy="1107996"/>
            </a:xfrm>
            <a:prstGeom prst="rect">
              <a:avLst/>
            </a:prstGeom>
            <a:noFill/>
          </p:spPr>
          <p:txBody>
            <a:bodyPr wrap="square" rtlCol="0">
              <a:spAutoFit/>
            </a:bodyPr>
            <a:lstStyle/>
            <a:p>
              <a:pPr algn="ctr">
                <a:spcAft>
                  <a:spcPts val="600"/>
                </a:spcAft>
              </a:pPr>
              <a:r>
                <a:rPr lang="fr-FR" sz="1600" b="1" dirty="0" smtClean="0">
                  <a:solidFill>
                    <a:schemeClr val="bg1"/>
                  </a:solidFill>
                </a:rPr>
                <a:t>TERRASSEMENT</a:t>
              </a:r>
            </a:p>
            <a:p>
              <a:pPr marL="285750" indent="-285750" algn="ctr">
                <a:lnSpc>
                  <a:spcPct val="150000"/>
                </a:lnSpc>
                <a:spcAft>
                  <a:spcPts val="600"/>
                </a:spcAft>
                <a:buFont typeface="Arial" panose="020B0604020202020204" pitchFamily="34" charset="0"/>
                <a:buChar char="•"/>
                <a:defRPr/>
              </a:pPr>
              <a:r>
                <a:rPr lang="fr-FR" altLang="fr-FR" sz="1500" dirty="0"/>
                <a:t>Travaux de </a:t>
              </a:r>
              <a:r>
                <a:rPr lang="fr-FR" altLang="fr-FR" sz="1500" dirty="0" smtClean="0"/>
                <a:t>terrassement réalisés </a:t>
              </a:r>
              <a:r>
                <a:rPr lang="fr-FR" altLang="fr-FR" sz="1500" dirty="0"/>
                <a:t>à </a:t>
              </a:r>
              <a:r>
                <a:rPr lang="fr-FR" altLang="fr-FR" sz="1500" b="1" dirty="0" smtClean="0">
                  <a:solidFill>
                    <a:schemeClr val="bg1"/>
                  </a:solidFill>
                </a:rPr>
                <a:t>100</a:t>
              </a:r>
              <a:r>
                <a:rPr lang="fr-FR" altLang="fr-FR" sz="1500" b="1" dirty="0">
                  <a:solidFill>
                    <a:schemeClr val="bg1"/>
                  </a:solidFill>
                </a:rPr>
                <a:t>%</a:t>
              </a:r>
              <a:endParaRPr lang="fr-FR" sz="1500" b="1" dirty="0">
                <a:solidFill>
                  <a:schemeClr val="bg1"/>
                </a:solidFill>
              </a:endParaRPr>
            </a:p>
          </p:txBody>
        </p:sp>
      </p:grpSp>
      <p:grpSp>
        <p:nvGrpSpPr>
          <p:cNvPr id="13" name="Groupe 12"/>
          <p:cNvGrpSpPr/>
          <p:nvPr/>
        </p:nvGrpSpPr>
        <p:grpSpPr>
          <a:xfrm>
            <a:off x="839733" y="990928"/>
            <a:ext cx="3320993" cy="1541776"/>
            <a:chOff x="839733" y="990928"/>
            <a:chExt cx="3320993" cy="1541776"/>
          </a:xfrm>
        </p:grpSpPr>
        <p:sp>
          <p:nvSpPr>
            <p:cNvPr id="14" name="Rectangle à coins arrondis 13"/>
            <p:cNvSpPr/>
            <p:nvPr/>
          </p:nvSpPr>
          <p:spPr>
            <a:xfrm>
              <a:off x="839735" y="990928"/>
              <a:ext cx="3320991" cy="14310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839733" y="1055376"/>
              <a:ext cx="3320991" cy="1477328"/>
            </a:xfrm>
            <a:prstGeom prst="rect">
              <a:avLst/>
            </a:prstGeom>
            <a:noFill/>
          </p:spPr>
          <p:txBody>
            <a:bodyPr wrap="square" numCol="1" rtlCol="0">
              <a:spAutoFit/>
            </a:bodyPr>
            <a:lstStyle/>
            <a:p>
              <a:pPr algn="ctr">
                <a:spcAft>
                  <a:spcPts val="600"/>
                </a:spcAft>
              </a:pPr>
              <a:r>
                <a:rPr lang="fr-FR" sz="1600" b="1" cap="all" dirty="0">
                  <a:solidFill>
                    <a:schemeClr val="bg1"/>
                  </a:solidFill>
                </a:rPr>
                <a:t>Désamiantage</a:t>
              </a:r>
            </a:p>
            <a:p>
              <a:pPr marL="285750" indent="-285750">
                <a:lnSpc>
                  <a:spcPct val="150000"/>
                </a:lnSpc>
                <a:buFont typeface="Arial" panose="020B0604020202020204" pitchFamily="34" charset="0"/>
                <a:buChar char="•"/>
              </a:pPr>
              <a:r>
                <a:rPr lang="fr-FR" sz="1500" dirty="0" smtClean="0"/>
                <a:t>35 bâtiments désamiantés </a:t>
              </a:r>
            </a:p>
            <a:p>
              <a:pPr marL="285750" indent="-285750">
                <a:lnSpc>
                  <a:spcPct val="150000"/>
                </a:lnSpc>
                <a:buFont typeface="Arial" panose="020B0604020202020204" pitchFamily="34" charset="0"/>
                <a:buChar char="•"/>
              </a:pPr>
              <a:r>
                <a:rPr lang="fr-FR" sz="1500" dirty="0" smtClean="0"/>
                <a:t>0 bâtiment restant à traiter</a:t>
              </a:r>
            </a:p>
            <a:p>
              <a:pPr algn="ctr">
                <a:lnSpc>
                  <a:spcPct val="150000"/>
                </a:lnSpc>
              </a:pPr>
              <a:r>
                <a:rPr lang="fr-FR" sz="1600" b="1" dirty="0" smtClean="0">
                  <a:solidFill>
                    <a:schemeClr val="bg1"/>
                  </a:solidFill>
                </a:rPr>
                <a:t>= 100%</a:t>
              </a:r>
            </a:p>
          </p:txBody>
        </p:sp>
      </p:grpSp>
      <p:grpSp>
        <p:nvGrpSpPr>
          <p:cNvPr id="16" name="Groupe 15"/>
          <p:cNvGrpSpPr/>
          <p:nvPr/>
        </p:nvGrpSpPr>
        <p:grpSpPr>
          <a:xfrm>
            <a:off x="839733" y="2683568"/>
            <a:ext cx="3373747" cy="1530379"/>
            <a:chOff x="839734" y="2683568"/>
            <a:chExt cx="3373747" cy="1530379"/>
          </a:xfrm>
        </p:grpSpPr>
        <p:sp>
          <p:nvSpPr>
            <p:cNvPr id="17" name="Rectangle à coins arrondis 16"/>
            <p:cNvSpPr/>
            <p:nvPr/>
          </p:nvSpPr>
          <p:spPr>
            <a:xfrm>
              <a:off x="839734" y="2683568"/>
              <a:ext cx="3320991" cy="143280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a:off x="839735" y="2736619"/>
              <a:ext cx="3373746" cy="1477328"/>
            </a:xfrm>
            <a:prstGeom prst="rect">
              <a:avLst/>
            </a:prstGeom>
          </p:spPr>
          <p:txBody>
            <a:bodyPr wrap="square">
              <a:spAutoFit/>
            </a:bodyPr>
            <a:lstStyle/>
            <a:p>
              <a:pPr algn="ctr">
                <a:spcAft>
                  <a:spcPts val="600"/>
                </a:spcAft>
              </a:pPr>
              <a:r>
                <a:rPr lang="fr-FR" sz="1600" b="1" cap="all" dirty="0">
                  <a:solidFill>
                    <a:schemeClr val="bg1"/>
                  </a:solidFill>
                </a:rPr>
                <a:t>Démolition</a:t>
              </a:r>
            </a:p>
            <a:p>
              <a:pPr marL="285750" indent="-285750">
                <a:lnSpc>
                  <a:spcPct val="150000"/>
                </a:lnSpc>
                <a:buFont typeface="Arial" panose="020B0604020202020204" pitchFamily="34" charset="0"/>
                <a:buChar char="•"/>
              </a:pPr>
              <a:r>
                <a:rPr lang="fr-FR" sz="1500" dirty="0" smtClean="0"/>
                <a:t>67 </a:t>
              </a:r>
              <a:r>
                <a:rPr lang="fr-FR" sz="1500" dirty="0"/>
                <a:t>bâtiments démolis </a:t>
              </a:r>
            </a:p>
            <a:p>
              <a:pPr marL="285750" indent="-285750">
                <a:lnSpc>
                  <a:spcPct val="150000"/>
                </a:lnSpc>
                <a:buFont typeface="Arial" panose="020B0604020202020204" pitchFamily="34" charset="0"/>
                <a:buChar char="•"/>
              </a:pPr>
              <a:r>
                <a:rPr lang="fr-FR" sz="1500" dirty="0"/>
                <a:t>0</a:t>
              </a:r>
              <a:r>
                <a:rPr lang="fr-FR" sz="1500" dirty="0" smtClean="0"/>
                <a:t> bâtiment </a:t>
              </a:r>
              <a:r>
                <a:rPr lang="fr-FR" sz="1500" dirty="0"/>
                <a:t>restant à </a:t>
              </a:r>
              <a:r>
                <a:rPr lang="fr-FR" sz="1500" dirty="0" smtClean="0"/>
                <a:t>démolir</a:t>
              </a:r>
            </a:p>
            <a:p>
              <a:pPr algn="ctr">
                <a:lnSpc>
                  <a:spcPct val="150000"/>
                </a:lnSpc>
              </a:pPr>
              <a:r>
                <a:rPr lang="fr-FR" sz="1600" b="1" dirty="0" smtClean="0">
                  <a:solidFill>
                    <a:schemeClr val="bg1"/>
                  </a:solidFill>
                </a:rPr>
                <a:t>= 100%</a:t>
              </a:r>
              <a:endParaRPr lang="fr-FR" sz="1600" b="1" dirty="0"/>
            </a:p>
          </p:txBody>
        </p:sp>
      </p:grpSp>
      <p:grpSp>
        <p:nvGrpSpPr>
          <p:cNvPr id="19" name="Groupe 18"/>
          <p:cNvGrpSpPr/>
          <p:nvPr/>
        </p:nvGrpSpPr>
        <p:grpSpPr>
          <a:xfrm>
            <a:off x="4744504" y="2693577"/>
            <a:ext cx="3573266" cy="1422791"/>
            <a:chOff x="4795250" y="1020971"/>
            <a:chExt cx="3573266" cy="1431076"/>
          </a:xfrm>
        </p:grpSpPr>
        <p:sp>
          <p:nvSpPr>
            <p:cNvPr id="20" name="Rectangle à coins arrondis 19"/>
            <p:cNvSpPr/>
            <p:nvPr/>
          </p:nvSpPr>
          <p:spPr>
            <a:xfrm>
              <a:off x="4795250" y="1020971"/>
              <a:ext cx="3492000" cy="143107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4795250" y="1067875"/>
              <a:ext cx="3573266" cy="1269232"/>
            </a:xfrm>
            <a:prstGeom prst="rect">
              <a:avLst/>
            </a:prstGeom>
          </p:spPr>
          <p:txBody>
            <a:bodyPr wrap="square">
              <a:spAutoFit/>
            </a:bodyPr>
            <a:lstStyle/>
            <a:p>
              <a:pPr algn="ctr">
                <a:spcAft>
                  <a:spcPts val="600"/>
                </a:spcAft>
              </a:pPr>
              <a:r>
                <a:rPr lang="fr-FR" sz="1600" b="1" cap="all" dirty="0" smtClean="0">
                  <a:solidFill>
                    <a:schemeClr val="bg1"/>
                  </a:solidFill>
                </a:rPr>
                <a:t>CANALISATIONS</a:t>
              </a:r>
              <a:endParaRPr lang="fr-FR" sz="1600" dirty="0"/>
            </a:p>
            <a:p>
              <a:pPr marL="285750" indent="-285750">
                <a:spcAft>
                  <a:spcPts val="1200"/>
                </a:spcAft>
                <a:buFont typeface="Arial" panose="020B0604020202020204" pitchFamily="34" charset="0"/>
                <a:buChar char="•"/>
                <a:defRPr/>
              </a:pPr>
              <a:r>
                <a:rPr lang="fr-FR" altLang="fr-FR" sz="1500" dirty="0" smtClean="0"/>
                <a:t>Travaux de retrait </a:t>
              </a:r>
              <a:r>
                <a:rPr lang="fr-FR" altLang="fr-FR" sz="1500" dirty="0"/>
                <a:t>des canalisations </a:t>
              </a:r>
              <a:r>
                <a:rPr lang="fr-FR" altLang="fr-FR" sz="1500" dirty="0" smtClean="0"/>
                <a:t>réalisés </a:t>
              </a:r>
            </a:p>
            <a:p>
              <a:pPr marL="285750" indent="-285750">
                <a:spcAft>
                  <a:spcPts val="1200"/>
                </a:spcAft>
                <a:buFont typeface="Arial" panose="020B0604020202020204" pitchFamily="34" charset="0"/>
                <a:buChar char="•"/>
                <a:defRPr/>
              </a:pPr>
              <a:r>
                <a:rPr lang="fr-FR" altLang="fr-FR" sz="1500" dirty="0" smtClean="0"/>
                <a:t>Absence </a:t>
              </a:r>
              <a:r>
                <a:rPr lang="fr-FR" altLang="fr-FR" sz="1500" dirty="0"/>
                <a:t>de pollution pyrotechnique</a:t>
              </a:r>
            </a:p>
          </p:txBody>
        </p:sp>
      </p:grpSp>
    </p:spTree>
    <p:extLst>
      <p:ext uri="{BB962C8B-B14F-4D97-AF65-F5344CB8AC3E}">
        <p14:creationId xmlns:p14="http://schemas.microsoft.com/office/powerpoint/2010/main" val="23055533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4"/>
          </p:nvPr>
        </p:nvSpPr>
        <p:spPr/>
        <p:txBody>
          <a:bodyPr/>
          <a:lstStyle/>
          <a:p>
            <a:fld id="{DD52E7CA-940C-4B6E-9E73-0245BA95FC91}" type="slidenum">
              <a:rPr lang="en-GB" noProof="0" smtClean="0">
                <a:solidFill>
                  <a:srgbClr val="575756"/>
                </a:solidFill>
              </a:rPr>
              <a:pPr/>
              <a:t>7</a:t>
            </a:fld>
            <a:r>
              <a:rPr lang="en-GB" noProof="0" smtClean="0">
                <a:solidFill>
                  <a:srgbClr val="575756"/>
                </a:solidFill>
              </a:rPr>
              <a:t> /</a:t>
            </a:r>
            <a:endParaRPr lang="en-GB" noProof="0" dirty="0">
              <a:solidFill>
                <a:srgbClr val="575756"/>
              </a:solidFill>
            </a:endParaRPr>
          </a:p>
        </p:txBody>
      </p:sp>
      <p:sp>
        <p:nvSpPr>
          <p:cNvPr id="5" name="Espace réservé du texte 4"/>
          <p:cNvSpPr>
            <a:spLocks noGrp="1"/>
          </p:cNvSpPr>
          <p:nvPr>
            <p:ph type="body" sz="quarter" idx="20"/>
          </p:nvPr>
        </p:nvSpPr>
        <p:spPr/>
        <p:txBody>
          <a:bodyPr/>
          <a:lstStyle/>
          <a:p>
            <a:endParaRPr lang="fr-FR"/>
          </a:p>
        </p:txBody>
      </p:sp>
      <p:sp>
        <p:nvSpPr>
          <p:cNvPr id="6" name="Titre 5"/>
          <p:cNvSpPr>
            <a:spLocks noGrp="1"/>
          </p:cNvSpPr>
          <p:nvPr>
            <p:ph type="title"/>
          </p:nvPr>
        </p:nvSpPr>
        <p:spPr/>
        <p:txBody>
          <a:bodyPr/>
          <a:lstStyle/>
          <a:p>
            <a:r>
              <a:rPr lang="fr-FR" dirty="0" smtClean="0"/>
              <a:t>Vue sur l’emprise de la future carrière (Vaujours)</a:t>
            </a:r>
            <a:endParaRPr lang="fr-FR" dirty="0"/>
          </a:p>
        </p:txBody>
      </p:sp>
      <p:pic>
        <p:nvPicPr>
          <p:cNvPr id="8" name="Imag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2666054" y="-2149960"/>
            <a:ext cx="3811891" cy="9144000"/>
          </a:xfrm>
          <a:prstGeom prst="rect">
            <a:avLst/>
          </a:prstGeom>
        </p:spPr>
      </p:pic>
    </p:spTree>
    <p:extLst>
      <p:ext uri="{BB962C8B-B14F-4D97-AF65-F5344CB8AC3E}">
        <p14:creationId xmlns:p14="http://schemas.microsoft.com/office/powerpoint/2010/main" val="3604067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4"/>
          </p:nvPr>
        </p:nvSpPr>
        <p:spPr/>
        <p:txBody>
          <a:bodyPr/>
          <a:lstStyle/>
          <a:p>
            <a:fld id="{DD52E7CA-940C-4B6E-9E73-0245BA95FC91}" type="slidenum">
              <a:rPr lang="en-GB" noProof="0" smtClean="0">
                <a:solidFill>
                  <a:srgbClr val="575756"/>
                </a:solidFill>
              </a:rPr>
              <a:pPr/>
              <a:t>8</a:t>
            </a:fld>
            <a:r>
              <a:rPr lang="en-GB" noProof="0" smtClean="0">
                <a:solidFill>
                  <a:srgbClr val="575756"/>
                </a:solidFill>
              </a:rPr>
              <a:t> /</a:t>
            </a:r>
            <a:endParaRPr lang="en-GB" noProof="0" dirty="0">
              <a:solidFill>
                <a:srgbClr val="575756"/>
              </a:solidFill>
            </a:endParaRPr>
          </a:p>
        </p:txBody>
      </p:sp>
      <p:sp>
        <p:nvSpPr>
          <p:cNvPr id="4" name="Espace réservé du texte 3"/>
          <p:cNvSpPr>
            <a:spLocks noGrp="1"/>
          </p:cNvSpPr>
          <p:nvPr>
            <p:ph type="body" sz="quarter" idx="13"/>
          </p:nvPr>
        </p:nvSpPr>
        <p:spPr/>
        <p:txBody>
          <a:bodyPr/>
          <a:lstStyle/>
          <a:p>
            <a:r>
              <a:rPr lang="fr-FR" dirty="0" smtClean="0"/>
              <a:t>Bilan au 15.11.19</a:t>
            </a:r>
            <a:endParaRPr lang="fr-FR" dirty="0"/>
          </a:p>
        </p:txBody>
      </p:sp>
      <p:sp>
        <p:nvSpPr>
          <p:cNvPr id="6" name="Titre 5"/>
          <p:cNvSpPr>
            <a:spLocks noGrp="1"/>
          </p:cNvSpPr>
          <p:nvPr>
            <p:ph type="title"/>
          </p:nvPr>
        </p:nvSpPr>
        <p:spPr>
          <a:xfrm>
            <a:off x="802800" y="72000"/>
            <a:ext cx="8748606" cy="276999"/>
          </a:xfrm>
        </p:spPr>
        <p:txBody>
          <a:bodyPr/>
          <a:lstStyle/>
          <a:p>
            <a:r>
              <a:rPr lang="fr-FR" dirty="0" smtClean="0"/>
              <a:t>Situation des travaux </a:t>
            </a:r>
            <a:r>
              <a:rPr lang="fr-FR" sz="1600" b="0" dirty="0" smtClean="0"/>
              <a:t>– commune de </a:t>
            </a:r>
            <a:r>
              <a:rPr lang="fr-FR" sz="1600" b="0" dirty="0" err="1" smtClean="0">
                <a:solidFill>
                  <a:srgbClr val="0070C0"/>
                </a:solidFill>
              </a:rPr>
              <a:t>courtry</a:t>
            </a:r>
            <a:r>
              <a:rPr lang="fr-FR" sz="1600" b="0" dirty="0" smtClean="0">
                <a:solidFill>
                  <a:srgbClr val="0070C0"/>
                </a:solidFill>
              </a:rPr>
              <a:t> hors fort </a:t>
            </a:r>
            <a:r>
              <a:rPr lang="fr-FR" sz="1200" b="0" dirty="0" smtClean="0"/>
              <a:t>(a8, a9, a10, a12)</a:t>
            </a:r>
            <a:endParaRPr lang="fr-FR" sz="1400" b="0" dirty="0"/>
          </a:p>
        </p:txBody>
      </p:sp>
      <p:grpSp>
        <p:nvGrpSpPr>
          <p:cNvPr id="7" name="Groupe 6"/>
          <p:cNvGrpSpPr/>
          <p:nvPr/>
        </p:nvGrpSpPr>
        <p:grpSpPr>
          <a:xfrm>
            <a:off x="4744504" y="990928"/>
            <a:ext cx="3503614" cy="1432800"/>
            <a:chOff x="4756118" y="2683568"/>
            <a:chExt cx="3503614" cy="1432800"/>
          </a:xfrm>
        </p:grpSpPr>
        <p:sp>
          <p:nvSpPr>
            <p:cNvPr id="8" name="Rectangle à coins arrondis 7"/>
            <p:cNvSpPr/>
            <p:nvPr/>
          </p:nvSpPr>
          <p:spPr>
            <a:xfrm>
              <a:off x="4756118" y="2683568"/>
              <a:ext cx="3492000" cy="143280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4756118" y="2715843"/>
              <a:ext cx="3503614" cy="1107996"/>
            </a:xfrm>
            <a:prstGeom prst="rect">
              <a:avLst/>
            </a:prstGeom>
            <a:noFill/>
          </p:spPr>
          <p:txBody>
            <a:bodyPr wrap="square" rtlCol="0">
              <a:spAutoFit/>
            </a:bodyPr>
            <a:lstStyle/>
            <a:p>
              <a:pPr algn="ctr">
                <a:spcAft>
                  <a:spcPts val="600"/>
                </a:spcAft>
              </a:pPr>
              <a:r>
                <a:rPr lang="fr-FR" sz="1600" b="1" dirty="0" smtClean="0">
                  <a:solidFill>
                    <a:schemeClr val="bg1"/>
                  </a:solidFill>
                </a:rPr>
                <a:t>TERRASSEMENT</a:t>
              </a:r>
              <a:r>
                <a:rPr lang="fr-FR" sz="1600" cap="all" dirty="0">
                  <a:solidFill>
                    <a:schemeClr val="bg1"/>
                  </a:solidFill>
                </a:rPr>
                <a:t> </a:t>
              </a:r>
              <a:r>
                <a:rPr lang="fr-FR" sz="1400" cap="all" dirty="0">
                  <a:solidFill>
                    <a:schemeClr val="bg1"/>
                  </a:solidFill>
                </a:rPr>
                <a:t>(A8, A9, A10, A12)</a:t>
              </a:r>
              <a:endParaRPr lang="fr-FR" sz="1600" b="1" dirty="0" smtClean="0">
                <a:solidFill>
                  <a:schemeClr val="bg1"/>
                </a:solidFill>
              </a:endParaRPr>
            </a:p>
            <a:p>
              <a:pPr marL="285750" indent="-285750" algn="ctr">
                <a:lnSpc>
                  <a:spcPct val="150000"/>
                </a:lnSpc>
                <a:spcAft>
                  <a:spcPts val="600"/>
                </a:spcAft>
                <a:buFont typeface="Arial" panose="020B0604020202020204" pitchFamily="34" charset="0"/>
                <a:buChar char="•"/>
                <a:defRPr/>
              </a:pPr>
              <a:r>
                <a:rPr lang="fr-FR" altLang="fr-FR" sz="1500" dirty="0"/>
                <a:t>Travaux de terrassement </a:t>
              </a:r>
              <a:r>
                <a:rPr lang="fr-FR" altLang="fr-FR" sz="1500" dirty="0" smtClean="0"/>
                <a:t>réalisés </a:t>
              </a:r>
              <a:r>
                <a:rPr lang="fr-FR" altLang="fr-FR" sz="1500" dirty="0"/>
                <a:t>à </a:t>
              </a:r>
              <a:r>
                <a:rPr lang="fr-FR" altLang="fr-FR" sz="1500" b="1" dirty="0" smtClean="0">
                  <a:solidFill>
                    <a:schemeClr val="bg1"/>
                  </a:solidFill>
                </a:rPr>
                <a:t>100%</a:t>
              </a:r>
              <a:endParaRPr lang="fr-FR" sz="1500" b="1" dirty="0">
                <a:solidFill>
                  <a:schemeClr val="bg1"/>
                </a:solidFill>
              </a:endParaRPr>
            </a:p>
          </p:txBody>
        </p:sp>
      </p:grpSp>
      <p:grpSp>
        <p:nvGrpSpPr>
          <p:cNvPr id="10" name="Groupe 9"/>
          <p:cNvGrpSpPr/>
          <p:nvPr/>
        </p:nvGrpSpPr>
        <p:grpSpPr>
          <a:xfrm>
            <a:off x="839733" y="990928"/>
            <a:ext cx="3320993" cy="1541776"/>
            <a:chOff x="839733" y="990928"/>
            <a:chExt cx="3320993" cy="1541776"/>
          </a:xfrm>
        </p:grpSpPr>
        <p:sp>
          <p:nvSpPr>
            <p:cNvPr id="11" name="Rectangle à coins arrondis 10"/>
            <p:cNvSpPr/>
            <p:nvPr/>
          </p:nvSpPr>
          <p:spPr>
            <a:xfrm>
              <a:off x="839735" y="990928"/>
              <a:ext cx="3320991" cy="14310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839733" y="1055376"/>
              <a:ext cx="3320991" cy="1477328"/>
            </a:xfrm>
            <a:prstGeom prst="rect">
              <a:avLst/>
            </a:prstGeom>
            <a:noFill/>
          </p:spPr>
          <p:txBody>
            <a:bodyPr wrap="square" numCol="1" rtlCol="0">
              <a:spAutoFit/>
            </a:bodyPr>
            <a:lstStyle/>
            <a:p>
              <a:pPr algn="ctr">
                <a:spcAft>
                  <a:spcPts val="600"/>
                </a:spcAft>
              </a:pPr>
              <a:r>
                <a:rPr lang="fr-FR" sz="1600" b="1" cap="all" dirty="0">
                  <a:solidFill>
                    <a:schemeClr val="bg1"/>
                  </a:solidFill>
                </a:rPr>
                <a:t>Désamiantage</a:t>
              </a:r>
            </a:p>
            <a:p>
              <a:pPr marL="285750" indent="-285750">
                <a:lnSpc>
                  <a:spcPct val="150000"/>
                </a:lnSpc>
                <a:buFont typeface="Arial" panose="020B0604020202020204" pitchFamily="34" charset="0"/>
                <a:buChar char="•"/>
              </a:pPr>
              <a:r>
                <a:rPr lang="fr-FR" sz="1500" dirty="0" smtClean="0"/>
                <a:t>30 bâtiments désamiantés </a:t>
              </a:r>
            </a:p>
            <a:p>
              <a:pPr marL="285750" indent="-285750">
                <a:lnSpc>
                  <a:spcPct val="150000"/>
                </a:lnSpc>
                <a:buFont typeface="Arial" panose="020B0604020202020204" pitchFamily="34" charset="0"/>
                <a:buChar char="•"/>
              </a:pPr>
              <a:r>
                <a:rPr lang="fr-FR" sz="1500" dirty="0" smtClean="0"/>
                <a:t>0 bâtiment restant à traiter</a:t>
              </a:r>
            </a:p>
            <a:p>
              <a:pPr algn="ctr">
                <a:lnSpc>
                  <a:spcPct val="150000"/>
                </a:lnSpc>
              </a:pPr>
              <a:r>
                <a:rPr lang="fr-FR" sz="1600" b="1" dirty="0" smtClean="0">
                  <a:solidFill>
                    <a:schemeClr val="bg1"/>
                  </a:solidFill>
                </a:rPr>
                <a:t>= 100% </a:t>
              </a:r>
            </a:p>
          </p:txBody>
        </p:sp>
      </p:grpSp>
      <p:sp>
        <p:nvSpPr>
          <p:cNvPr id="13" name="Rectangle à coins arrondis 12"/>
          <p:cNvSpPr/>
          <p:nvPr/>
        </p:nvSpPr>
        <p:spPr>
          <a:xfrm>
            <a:off x="839733" y="2683568"/>
            <a:ext cx="3320991" cy="149749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839734" y="2736619"/>
            <a:ext cx="3373746" cy="1377300"/>
          </a:xfrm>
          <a:prstGeom prst="rect">
            <a:avLst/>
          </a:prstGeom>
        </p:spPr>
        <p:txBody>
          <a:bodyPr wrap="square">
            <a:spAutoFit/>
          </a:bodyPr>
          <a:lstStyle/>
          <a:p>
            <a:pPr algn="ctr">
              <a:spcAft>
                <a:spcPts val="600"/>
              </a:spcAft>
            </a:pPr>
            <a:r>
              <a:rPr lang="fr-FR" sz="1600" b="1" cap="all" dirty="0">
                <a:solidFill>
                  <a:schemeClr val="bg1"/>
                </a:solidFill>
              </a:rPr>
              <a:t>Démolition</a:t>
            </a:r>
          </a:p>
          <a:p>
            <a:pPr marL="285750" indent="-285750">
              <a:lnSpc>
                <a:spcPct val="150000"/>
              </a:lnSpc>
              <a:buFont typeface="Arial" panose="020B0604020202020204" pitchFamily="34" charset="0"/>
              <a:buChar char="•"/>
            </a:pPr>
            <a:r>
              <a:rPr lang="fr-FR" sz="1500" dirty="0" smtClean="0"/>
              <a:t>39 </a:t>
            </a:r>
            <a:r>
              <a:rPr lang="fr-FR" sz="1500" dirty="0"/>
              <a:t>bâtiments démolis </a:t>
            </a:r>
          </a:p>
          <a:p>
            <a:pPr marL="285750" indent="-285750">
              <a:spcBef>
                <a:spcPts val="600"/>
              </a:spcBef>
              <a:buFont typeface="Arial" panose="020B0604020202020204" pitchFamily="34" charset="0"/>
              <a:buChar char="•"/>
            </a:pPr>
            <a:r>
              <a:rPr lang="fr-FR" sz="1500" dirty="0" smtClean="0"/>
              <a:t>17 </a:t>
            </a:r>
            <a:r>
              <a:rPr lang="fr-FR" sz="1500" dirty="0"/>
              <a:t>bâtiments restant à </a:t>
            </a:r>
            <a:r>
              <a:rPr lang="fr-FR" sz="1500" dirty="0" smtClean="0"/>
              <a:t>démolir   </a:t>
            </a:r>
          </a:p>
          <a:p>
            <a:pPr algn="ctr">
              <a:spcBef>
                <a:spcPts val="600"/>
              </a:spcBef>
            </a:pPr>
            <a:r>
              <a:rPr lang="fr-FR" sz="1500" b="1" dirty="0" smtClean="0">
                <a:solidFill>
                  <a:schemeClr val="bg1"/>
                </a:solidFill>
              </a:rPr>
              <a:t>= 70%</a:t>
            </a:r>
            <a:endParaRPr lang="fr-FR" sz="1500" b="1" dirty="0">
              <a:solidFill>
                <a:schemeClr val="bg1"/>
              </a:solidFill>
            </a:endParaRPr>
          </a:p>
        </p:txBody>
      </p:sp>
      <p:grpSp>
        <p:nvGrpSpPr>
          <p:cNvPr id="15" name="Groupe 14"/>
          <p:cNvGrpSpPr/>
          <p:nvPr/>
        </p:nvGrpSpPr>
        <p:grpSpPr>
          <a:xfrm>
            <a:off x="4744504" y="2693576"/>
            <a:ext cx="3573266" cy="1487485"/>
            <a:chOff x="4795250" y="1020971"/>
            <a:chExt cx="3573266" cy="1431076"/>
          </a:xfrm>
        </p:grpSpPr>
        <p:sp>
          <p:nvSpPr>
            <p:cNvPr id="16" name="Rectangle à coins arrondis 15"/>
            <p:cNvSpPr/>
            <p:nvPr/>
          </p:nvSpPr>
          <p:spPr>
            <a:xfrm>
              <a:off x="4795250" y="1020971"/>
              <a:ext cx="3492000" cy="143107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4795250" y="1067875"/>
              <a:ext cx="3573266" cy="954107"/>
            </a:xfrm>
            <a:prstGeom prst="rect">
              <a:avLst/>
            </a:prstGeom>
          </p:spPr>
          <p:txBody>
            <a:bodyPr wrap="square">
              <a:spAutoFit/>
            </a:bodyPr>
            <a:lstStyle/>
            <a:p>
              <a:pPr algn="ctr">
                <a:spcAft>
                  <a:spcPts val="600"/>
                </a:spcAft>
              </a:pPr>
              <a:r>
                <a:rPr lang="fr-FR" sz="1600" b="1" cap="all" dirty="0" smtClean="0">
                  <a:solidFill>
                    <a:schemeClr val="bg1"/>
                  </a:solidFill>
                </a:rPr>
                <a:t>CANALISATIONS</a:t>
              </a:r>
              <a:endParaRPr lang="fr-FR" sz="1600" dirty="0"/>
            </a:p>
            <a:p>
              <a:pPr marL="285750" indent="-285750">
                <a:spcBef>
                  <a:spcPts val="600"/>
                </a:spcBef>
                <a:spcAft>
                  <a:spcPts val="1200"/>
                </a:spcAft>
                <a:buFont typeface="Arial" panose="020B0604020202020204" pitchFamily="34" charset="0"/>
                <a:buChar char="•"/>
                <a:defRPr/>
              </a:pPr>
              <a:r>
                <a:rPr lang="fr-FR" altLang="fr-FR" sz="1500" dirty="0" smtClean="0"/>
                <a:t>Travaux de retrait </a:t>
              </a:r>
              <a:r>
                <a:rPr lang="fr-FR" altLang="fr-FR" sz="1500" dirty="0"/>
                <a:t>des canalisations </a:t>
              </a:r>
              <a:r>
                <a:rPr lang="fr-FR" altLang="fr-FR" sz="1500" dirty="0" smtClean="0"/>
                <a:t>à réaliser (protocole à actualiser)</a:t>
              </a:r>
              <a:endParaRPr lang="fr-FR" altLang="fr-FR" sz="1500" b="1" dirty="0">
                <a:solidFill>
                  <a:schemeClr val="bg1"/>
                </a:solidFill>
              </a:endParaRPr>
            </a:p>
          </p:txBody>
        </p:sp>
      </p:grpSp>
    </p:spTree>
    <p:extLst>
      <p:ext uri="{BB962C8B-B14F-4D97-AF65-F5344CB8AC3E}">
        <p14:creationId xmlns:p14="http://schemas.microsoft.com/office/powerpoint/2010/main" val="20605309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4"/>
          </p:nvPr>
        </p:nvSpPr>
        <p:spPr/>
        <p:txBody>
          <a:bodyPr/>
          <a:lstStyle/>
          <a:p>
            <a:fld id="{DD52E7CA-940C-4B6E-9E73-0245BA95FC91}" type="slidenum">
              <a:rPr lang="en-GB" noProof="0" smtClean="0">
                <a:solidFill>
                  <a:srgbClr val="575756"/>
                </a:solidFill>
              </a:rPr>
              <a:pPr/>
              <a:t>9</a:t>
            </a:fld>
            <a:r>
              <a:rPr lang="en-GB" noProof="0" smtClean="0">
                <a:solidFill>
                  <a:srgbClr val="575756"/>
                </a:solidFill>
              </a:rPr>
              <a:t> /</a:t>
            </a:r>
            <a:endParaRPr lang="en-GB" noProof="0" dirty="0">
              <a:solidFill>
                <a:srgbClr val="575756"/>
              </a:solidFill>
            </a:endParaRPr>
          </a:p>
        </p:txBody>
      </p:sp>
      <p:sp>
        <p:nvSpPr>
          <p:cNvPr id="4" name="Espace réservé du texte 3"/>
          <p:cNvSpPr>
            <a:spLocks noGrp="1"/>
          </p:cNvSpPr>
          <p:nvPr>
            <p:ph type="body" sz="quarter" idx="13"/>
          </p:nvPr>
        </p:nvSpPr>
        <p:spPr/>
        <p:txBody>
          <a:bodyPr/>
          <a:lstStyle/>
          <a:p>
            <a:r>
              <a:rPr lang="fr-FR" dirty="0"/>
              <a:t>Bilan au 15.11.19</a:t>
            </a:r>
          </a:p>
        </p:txBody>
      </p:sp>
      <p:sp>
        <p:nvSpPr>
          <p:cNvPr id="6" name="Titre 5"/>
          <p:cNvSpPr>
            <a:spLocks noGrp="1"/>
          </p:cNvSpPr>
          <p:nvPr>
            <p:ph type="title"/>
          </p:nvPr>
        </p:nvSpPr>
        <p:spPr/>
        <p:txBody>
          <a:bodyPr/>
          <a:lstStyle/>
          <a:p>
            <a:r>
              <a:rPr lang="fr-FR" dirty="0" smtClean="0"/>
              <a:t>Situation des travaux </a:t>
            </a:r>
            <a:r>
              <a:rPr lang="fr-FR" sz="1600" b="0" dirty="0" smtClean="0"/>
              <a:t>– ce qui reste à faire</a:t>
            </a:r>
            <a:endParaRPr lang="fr-FR" sz="1600" b="0" dirty="0"/>
          </a:p>
        </p:txBody>
      </p:sp>
      <p:sp>
        <p:nvSpPr>
          <p:cNvPr id="7" name="Espace réservé du numéro de diapositive 2"/>
          <p:cNvSpPr txBox="1">
            <a:spLocks/>
          </p:cNvSpPr>
          <p:nvPr/>
        </p:nvSpPr>
        <p:spPr>
          <a:xfrm>
            <a:off x="0" y="4869527"/>
            <a:ext cx="504000" cy="123111"/>
          </a:xfrm>
          <a:prstGeom prst="rect">
            <a:avLst/>
          </a:prstGeom>
        </p:spPr>
        <p:txBody>
          <a:bodyPr vert="horz" wrap="square" lIns="36000" tIns="0" rIns="36000" bIns="0" rtlCol="0" anchor="ctr">
            <a:spAutoFit/>
          </a:bodyPr>
          <a:lstStyle>
            <a:defPPr>
              <a:defRPr lang="en-US"/>
            </a:defPPr>
            <a:lvl1pPr marL="0" algn="r" defTabSz="342900" rtl="0" eaLnBrk="1" latinLnBrk="0" hangingPunct="1">
              <a:defRPr sz="800" kern="1200">
                <a:solidFill>
                  <a:schemeClr val="bg2">
                    <a:lumMod val="50000"/>
                    <a:lumOff val="50000"/>
                  </a:schemeClr>
                </a:solidFill>
                <a:latin typeface="Arial" panose="020B0604020202020204" pitchFamily="34" charset="0"/>
                <a:ea typeface="+mn-ea"/>
                <a:cs typeface="Arial" panose="020B0604020202020204" pitchFamily="34" charset="0"/>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fld id="{DD52E7CA-940C-4B6E-9E73-0245BA95FC91}" type="slidenum">
              <a:rPr lang="fr-FR" smtClean="0"/>
              <a:pPr/>
              <a:t>9</a:t>
            </a:fld>
            <a:r>
              <a:rPr lang="fr-FR" smtClean="0"/>
              <a:t> /</a:t>
            </a:r>
            <a:endParaRPr lang="fr-FR" dirty="0"/>
          </a:p>
        </p:txBody>
      </p:sp>
      <p:sp>
        <p:nvSpPr>
          <p:cNvPr id="8" name="Rectangle à coins arrondis 7"/>
          <p:cNvSpPr/>
          <p:nvPr/>
        </p:nvSpPr>
        <p:spPr>
          <a:xfrm>
            <a:off x="251999" y="823952"/>
            <a:ext cx="4308426" cy="234242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252000" y="915648"/>
            <a:ext cx="4308425" cy="2146742"/>
          </a:xfrm>
          <a:prstGeom prst="rect">
            <a:avLst/>
          </a:prstGeom>
          <a:noFill/>
        </p:spPr>
        <p:txBody>
          <a:bodyPr wrap="square" numCol="1" rtlCol="0">
            <a:spAutoFit/>
          </a:bodyPr>
          <a:lstStyle/>
          <a:p>
            <a:pPr algn="ctr">
              <a:spcAft>
                <a:spcPts val="900"/>
              </a:spcAft>
            </a:pPr>
            <a:r>
              <a:rPr lang="fr-FR" sz="1600" b="1" cap="all" dirty="0" smtClean="0">
                <a:solidFill>
                  <a:schemeClr val="bg1"/>
                </a:solidFill>
              </a:rPr>
              <a:t>Vaujours</a:t>
            </a:r>
          </a:p>
          <a:p>
            <a:pPr marL="179388" indent="-179388">
              <a:spcAft>
                <a:spcPts val="1200"/>
              </a:spcAft>
              <a:buFont typeface="Arial" panose="020B0604020202020204" pitchFamily="34" charset="0"/>
              <a:buChar char="•"/>
            </a:pPr>
            <a:r>
              <a:rPr lang="fr-FR" sz="1500" dirty="0"/>
              <a:t>Traitement </a:t>
            </a:r>
            <a:r>
              <a:rPr lang="fr-FR" sz="1500" dirty="0" smtClean="0"/>
              <a:t>des terres amiantées de la zone A3 Est </a:t>
            </a:r>
          </a:p>
          <a:p>
            <a:pPr marL="179388" indent="-179388">
              <a:spcAft>
                <a:spcPts val="1200"/>
              </a:spcAft>
              <a:buFont typeface="Arial" panose="020B0604020202020204" pitchFamily="34" charset="0"/>
              <a:buChar char="•"/>
            </a:pPr>
            <a:r>
              <a:rPr lang="fr-FR" sz="1500" dirty="0" smtClean="0"/>
              <a:t>Traitement des terres polluées de LG3</a:t>
            </a:r>
          </a:p>
          <a:p>
            <a:pPr marL="179388" indent="-179388">
              <a:buFont typeface="Arial" panose="020B0604020202020204" pitchFamily="34" charset="0"/>
              <a:buChar char="•"/>
            </a:pPr>
            <a:r>
              <a:rPr lang="fr-FR" sz="1500" dirty="0" smtClean="0"/>
              <a:t>Zone de brûlage (pollution chimique des terres) : </a:t>
            </a:r>
            <a:r>
              <a:rPr lang="fr-FR" sz="1500" b="1" dirty="0" smtClean="0">
                <a:solidFill>
                  <a:schemeClr val="bg1"/>
                </a:solidFill>
              </a:rPr>
              <a:t>en attente modification des SUP 		          </a:t>
            </a:r>
            <a:r>
              <a:rPr lang="fr-FR" sz="1500" dirty="0" smtClean="0">
                <a:solidFill>
                  <a:schemeClr val="bg1"/>
                </a:solidFill>
              </a:rPr>
              <a:t>pour sortir les terres du site</a:t>
            </a:r>
          </a:p>
        </p:txBody>
      </p:sp>
      <p:sp>
        <p:nvSpPr>
          <p:cNvPr id="10" name="Rectangle à coins arrondis 9"/>
          <p:cNvSpPr/>
          <p:nvPr/>
        </p:nvSpPr>
        <p:spPr>
          <a:xfrm>
            <a:off x="4689303" y="832734"/>
            <a:ext cx="4187686" cy="2333642"/>
          </a:xfrm>
          <a:prstGeom prst="roundRect">
            <a:avLst/>
          </a:prstGeom>
          <a:solidFill>
            <a:srgbClr val="F0647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4689303" y="915648"/>
            <a:ext cx="4187686" cy="1300356"/>
          </a:xfrm>
          <a:prstGeom prst="rect">
            <a:avLst/>
          </a:prstGeom>
          <a:noFill/>
        </p:spPr>
        <p:txBody>
          <a:bodyPr wrap="square" numCol="1" rtlCol="0">
            <a:spAutoFit/>
          </a:bodyPr>
          <a:lstStyle/>
          <a:p>
            <a:pPr algn="ctr">
              <a:spcAft>
                <a:spcPts val="900"/>
              </a:spcAft>
            </a:pPr>
            <a:r>
              <a:rPr lang="fr-FR" sz="1600" b="1" cap="all" dirty="0" smtClean="0">
                <a:solidFill>
                  <a:schemeClr val="bg1"/>
                </a:solidFill>
              </a:rPr>
              <a:t>Courtry Hors Fort </a:t>
            </a:r>
            <a:r>
              <a:rPr lang="fr-FR" sz="1400" cap="all" dirty="0" smtClean="0">
                <a:solidFill>
                  <a:schemeClr val="bg1"/>
                </a:solidFill>
              </a:rPr>
              <a:t>(A8, A9, A10, A12)</a:t>
            </a:r>
            <a:endParaRPr lang="fr-FR" sz="1400" cap="all" dirty="0">
              <a:solidFill>
                <a:schemeClr val="bg1"/>
              </a:solidFill>
            </a:endParaRPr>
          </a:p>
          <a:p>
            <a:pPr marL="179388" indent="-179388">
              <a:spcAft>
                <a:spcPts val="1200"/>
              </a:spcAft>
              <a:buFont typeface="Arial" panose="020B0604020202020204" pitchFamily="34" charset="0"/>
              <a:buChar char="•"/>
            </a:pPr>
            <a:r>
              <a:rPr lang="fr-FR" sz="1500" dirty="0">
                <a:solidFill>
                  <a:schemeClr val="bg1"/>
                </a:solidFill>
              </a:rPr>
              <a:t>D</a:t>
            </a:r>
            <a:r>
              <a:rPr lang="fr-FR" sz="1500" dirty="0" smtClean="0">
                <a:solidFill>
                  <a:schemeClr val="bg1"/>
                </a:solidFill>
              </a:rPr>
              <a:t>émolition (</a:t>
            </a:r>
            <a:r>
              <a:rPr lang="fr-FR" sz="1200" dirty="0" smtClean="0">
                <a:solidFill>
                  <a:schemeClr val="bg1"/>
                </a:solidFill>
              </a:rPr>
              <a:t>17 bâtiments + infrastructures + voiries)</a:t>
            </a:r>
            <a:endParaRPr lang="fr-FR" sz="1500" b="1" dirty="0" smtClean="0">
              <a:solidFill>
                <a:schemeClr val="bg1"/>
              </a:solidFill>
            </a:endParaRPr>
          </a:p>
          <a:p>
            <a:pPr marL="179388" indent="-179388">
              <a:spcAft>
                <a:spcPts val="900"/>
              </a:spcAft>
              <a:buFont typeface="Arial" panose="020B0604020202020204" pitchFamily="34" charset="0"/>
              <a:buChar char="•"/>
            </a:pPr>
            <a:r>
              <a:rPr lang="fr-FR" sz="1500" dirty="0">
                <a:solidFill>
                  <a:schemeClr val="bg1"/>
                </a:solidFill>
              </a:rPr>
              <a:t>Z</a:t>
            </a:r>
            <a:r>
              <a:rPr lang="fr-FR" sz="1500" dirty="0" smtClean="0">
                <a:solidFill>
                  <a:schemeClr val="bg1"/>
                </a:solidFill>
              </a:rPr>
              <a:t>one de stockage fuel (pollution chimique des terres)</a:t>
            </a:r>
            <a:endParaRPr lang="fr-FR" sz="1500" b="1" dirty="0" smtClean="0">
              <a:solidFill>
                <a:schemeClr val="bg1"/>
              </a:solidFill>
            </a:endParaRPr>
          </a:p>
        </p:txBody>
      </p:sp>
      <p:grpSp>
        <p:nvGrpSpPr>
          <p:cNvPr id="12" name="Groupe 11"/>
          <p:cNvGrpSpPr/>
          <p:nvPr/>
        </p:nvGrpSpPr>
        <p:grpSpPr>
          <a:xfrm>
            <a:off x="2544635" y="3504387"/>
            <a:ext cx="4124298" cy="923234"/>
            <a:chOff x="839733" y="990928"/>
            <a:chExt cx="3320993" cy="1173455"/>
          </a:xfrm>
        </p:grpSpPr>
        <p:sp>
          <p:nvSpPr>
            <p:cNvPr id="13" name="Rectangle à coins arrondis 12"/>
            <p:cNvSpPr/>
            <p:nvPr/>
          </p:nvSpPr>
          <p:spPr>
            <a:xfrm>
              <a:off x="839735" y="990928"/>
              <a:ext cx="3320991" cy="117345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839733" y="1055376"/>
              <a:ext cx="3320991" cy="959601"/>
            </a:xfrm>
            <a:prstGeom prst="rect">
              <a:avLst/>
            </a:prstGeom>
            <a:noFill/>
          </p:spPr>
          <p:txBody>
            <a:bodyPr wrap="square" numCol="1" rtlCol="0">
              <a:spAutoFit/>
            </a:bodyPr>
            <a:lstStyle/>
            <a:p>
              <a:pPr algn="ctr">
                <a:spcAft>
                  <a:spcPts val="600"/>
                </a:spcAft>
              </a:pPr>
              <a:r>
                <a:rPr lang="fr-FR" sz="1600" b="1" cap="all" dirty="0" smtClean="0">
                  <a:solidFill>
                    <a:schemeClr val="bg1"/>
                  </a:solidFill>
                </a:rPr>
                <a:t>Courtry fort central + A6, A7, A11</a:t>
              </a:r>
              <a:endParaRPr lang="fr-FR" sz="1600" b="1" cap="all" dirty="0">
                <a:solidFill>
                  <a:schemeClr val="bg1"/>
                </a:solidFill>
              </a:endParaRPr>
            </a:p>
            <a:p>
              <a:pPr marL="179388" indent="-179388">
                <a:lnSpc>
                  <a:spcPct val="150000"/>
                </a:lnSpc>
                <a:buFont typeface="Arial" panose="020B0604020202020204" pitchFamily="34" charset="0"/>
                <a:buChar char="•"/>
              </a:pPr>
              <a:r>
                <a:rPr lang="fr-FR" sz="1500" dirty="0" smtClean="0"/>
                <a:t>Diagnostics et chantiers à planifier</a:t>
              </a:r>
            </a:p>
          </p:txBody>
        </p:sp>
      </p:grpSp>
    </p:spTree>
    <p:extLst>
      <p:ext uri="{BB962C8B-B14F-4D97-AF65-F5344CB8AC3E}">
        <p14:creationId xmlns:p14="http://schemas.microsoft.com/office/powerpoint/2010/main" val="197292904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5b6345fb02178c6cdc171bedfcef78b66c5ee72"/>
</p:tagLst>
</file>

<file path=ppt/theme/theme1.xml><?xml version="1.0" encoding="utf-8"?>
<a:theme xmlns:a="http://schemas.openxmlformats.org/drawingml/2006/main" name="6_Thème Office">
  <a:themeElements>
    <a:clrScheme name="Gypsum Activity">
      <a:dk1>
        <a:srgbClr val="575756"/>
      </a:dk1>
      <a:lt1>
        <a:srgbClr val="FFFFFF"/>
      </a:lt1>
      <a:dk2>
        <a:srgbClr val="0569C8"/>
      </a:dk2>
      <a:lt2>
        <a:srgbClr val="000000"/>
      </a:lt2>
      <a:accent1>
        <a:srgbClr val="CE1431"/>
      </a:accent1>
      <a:accent2>
        <a:srgbClr val="E5531A"/>
      </a:accent2>
      <a:accent3>
        <a:srgbClr val="67B9B0"/>
      </a:accent3>
      <a:accent4>
        <a:srgbClr val="219CDC"/>
      </a:accent4>
      <a:accent5>
        <a:srgbClr val="17428C"/>
      </a:accent5>
      <a:accent6>
        <a:srgbClr val="009F4E"/>
      </a:accent6>
      <a:hlink>
        <a:srgbClr val="07A8E0"/>
      </a:hlink>
      <a:folHlink>
        <a:srgbClr val="7625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7_Thème Office">
  <a:themeElements>
    <a:clrScheme name="Gypsum Activity">
      <a:dk1>
        <a:srgbClr val="575756"/>
      </a:dk1>
      <a:lt1>
        <a:srgbClr val="FFFFFF"/>
      </a:lt1>
      <a:dk2>
        <a:srgbClr val="0569C8"/>
      </a:dk2>
      <a:lt2>
        <a:srgbClr val="000000"/>
      </a:lt2>
      <a:accent1>
        <a:srgbClr val="CE1431"/>
      </a:accent1>
      <a:accent2>
        <a:srgbClr val="E5531A"/>
      </a:accent2>
      <a:accent3>
        <a:srgbClr val="67B9B0"/>
      </a:accent3>
      <a:accent4>
        <a:srgbClr val="219CDC"/>
      </a:accent4>
      <a:accent5>
        <a:srgbClr val="17428C"/>
      </a:accent5>
      <a:accent6>
        <a:srgbClr val="009F4E"/>
      </a:accent6>
      <a:hlink>
        <a:srgbClr val="07A8E0"/>
      </a:hlink>
      <a:folHlink>
        <a:srgbClr val="7625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9189</TotalTime>
  <Words>2426</Words>
  <Application>Microsoft Office PowerPoint</Application>
  <PresentationFormat>Affichage à l'écran (16:9)</PresentationFormat>
  <Paragraphs>378</Paragraphs>
  <Slides>37</Slides>
  <Notes>10</Notes>
  <HiddenSlides>0</HiddenSlides>
  <MMClips>0</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37</vt:i4>
      </vt:variant>
    </vt:vector>
  </HeadingPairs>
  <TitlesOfParts>
    <vt:vector size="44" baseType="lpstr">
      <vt:lpstr>Arial</vt:lpstr>
      <vt:lpstr>Calibri</vt:lpstr>
      <vt:lpstr>Courier New</vt:lpstr>
      <vt:lpstr>Times New Roman</vt:lpstr>
      <vt:lpstr>Wingdings</vt:lpstr>
      <vt:lpstr>6_Thème Office</vt:lpstr>
      <vt:lpstr>7_Thème Office</vt:lpstr>
      <vt:lpstr>Du fort de vaujours au bois de guisy</vt:lpstr>
      <vt:lpstr> agenda </vt:lpstr>
      <vt:lpstr>1. avancement  du chantier</vt:lpstr>
      <vt:lpstr>Plan de situation : arrêt complet des activités en juillet 2019</vt:lpstr>
      <vt:lpstr>Événements marquants 2019</vt:lpstr>
      <vt:lpstr>Situation des travaux – commune de Vaujours </vt:lpstr>
      <vt:lpstr>Vue sur l’emprise de la future carrière (Vaujours)</vt:lpstr>
      <vt:lpstr>Situation des travaux – commune de courtry hors fort (a8, a9, a10, a12)</vt:lpstr>
      <vt:lpstr>Situation des travaux – ce qui reste à faire</vt:lpstr>
      <vt:lpstr>Pollution des terres au niveau du bâtiment LG3</vt:lpstr>
      <vt:lpstr>2. Bilan environnemental</vt:lpstr>
      <vt:lpstr>L’air – Radiologie </vt:lpstr>
      <vt:lpstr>L’eau – dispositif de contrôle de la qualité des eaux </vt:lpstr>
      <vt:lpstr>L’eau – résultats des analyses sur la nappe de l’éocène supérieur </vt:lpstr>
      <vt:lpstr>L’eau – résultats des analyses sur la nappe de brie</vt:lpstr>
      <vt:lpstr>L’eau – résultats des analyses pour la fosse d’aiguisy</vt:lpstr>
      <vt:lpstr>Les déchets – cumul des matériaux sortis du site depuis janvier 2017</vt:lpstr>
      <vt:lpstr>3. Dépôt du DDAE</vt:lpstr>
      <vt:lpstr>Dépôt du ddae – contenu</vt:lpstr>
      <vt:lpstr>Dépôt du ddae – annexes</vt:lpstr>
      <vt:lpstr>Dépôt du ddae &amp; contenu</vt:lpstr>
      <vt:lpstr>Quantification des émissions de GES (CITEPA) – méthodologie</vt:lpstr>
      <vt:lpstr>Etude d’impact sur le trafic (cdvia) – zone d’étude</vt:lpstr>
      <vt:lpstr>Etude d’impact sur le trafic (cdvia) – méthodologie</vt:lpstr>
      <vt:lpstr>Planning d’Instruction du DDAE</vt:lpstr>
      <vt:lpstr>Merci</vt:lpstr>
      <vt:lpstr>Rappel - Découvertes d’objets présentant un marquage à l’uranium</vt:lpstr>
      <vt:lpstr>Fosse d’Aiguisy</vt:lpstr>
      <vt:lpstr>3 Zones de surveillance établies par BG</vt:lpstr>
      <vt:lpstr>Déchets qui s’accumulent à proximité de notre clôture</vt:lpstr>
      <vt:lpstr>Les Chiffres clés du projet</vt:lpstr>
      <vt:lpstr>Projection des grandes phases du projet</vt:lpstr>
      <vt:lpstr>Modalités D’exploitation</vt:lpstr>
      <vt:lpstr>Evaluation environnementale en phase d’exploitation</vt:lpstr>
      <vt:lpstr>Evaluation exploitation de la carrière</vt:lpstr>
      <vt:lpstr>Remises en état prévues</vt:lpstr>
      <vt:lpstr>Remises en état prévues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planet 5</dc:creator>
  <cp:lastModifiedBy>Mambrini, Sophie</cp:lastModifiedBy>
  <cp:revision>393</cp:revision>
  <dcterms:created xsi:type="dcterms:W3CDTF">2016-06-27T07:51:10Z</dcterms:created>
  <dcterms:modified xsi:type="dcterms:W3CDTF">2019-11-14T14:19:43Z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1265717</vt:lpwstr>
  </property>
  <property fmtid="{D5CDD505-2E9C-101B-9397-08002B2CF9AE}" pid="3" name="NXPowerLiteSettings">
    <vt:lpwstr>B74006B004C800</vt:lpwstr>
  </property>
  <property fmtid="{D5CDD505-2E9C-101B-9397-08002B2CF9AE}" pid="4" name="NXPowerLiteVersion">
    <vt:lpwstr>D5.0.6</vt:lpwstr>
  </property>
</Properties>
</file>